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Lst>
  <p:sldSz cy="5143500" cx="9144000"/>
  <p:notesSz cx="6858000" cy="9144000"/>
  <p:embeddedFontLst>
    <p:embeddedFont>
      <p:font typeface="Nunito"/>
      <p:regular r:id="rId41"/>
      <p:bold r:id="rId42"/>
      <p:italic r:id="rId43"/>
      <p:boldItalic r:id="rId44"/>
    </p:embeddedFont>
    <p:embeddedFont>
      <p:font typeface="Lobster"/>
      <p:regular r:id="rId45"/>
    </p:embeddedFont>
    <p:embeddedFont>
      <p:font typeface="Maven Pro"/>
      <p:regular r:id="rId46"/>
      <p:bold r:id="rId47"/>
    </p:embeddedFont>
    <p:embeddedFont>
      <p:font typeface="Average"/>
      <p:regular r:id="rId48"/>
    </p:embeddedFont>
    <p:embeddedFont>
      <p:font typeface="Oswald"/>
      <p:regular r:id="rId49"/>
      <p:bold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font" Target="fonts/Nunito-bold.fntdata"/><Relationship Id="rId41" Type="http://schemas.openxmlformats.org/officeDocument/2006/relationships/font" Target="fonts/Nunito-regular.fntdata"/><Relationship Id="rId44" Type="http://schemas.openxmlformats.org/officeDocument/2006/relationships/font" Target="fonts/Nunito-boldItalic.fntdata"/><Relationship Id="rId43" Type="http://schemas.openxmlformats.org/officeDocument/2006/relationships/font" Target="fonts/Nunito-italic.fntdata"/><Relationship Id="rId46" Type="http://schemas.openxmlformats.org/officeDocument/2006/relationships/font" Target="fonts/MavenPro-regular.fntdata"/><Relationship Id="rId45" Type="http://schemas.openxmlformats.org/officeDocument/2006/relationships/font" Target="fonts/Lobster-regular.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Average-regular.fntdata"/><Relationship Id="rId47" Type="http://schemas.openxmlformats.org/officeDocument/2006/relationships/font" Target="fonts/MavenPro-bold.fntdata"/><Relationship Id="rId49" Type="http://schemas.openxmlformats.org/officeDocument/2006/relationships/font" Target="fonts/Oswald-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0" Type="http://schemas.openxmlformats.org/officeDocument/2006/relationships/font" Target="fonts/Oswald-bold.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aM7hNlIAlag"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 name="Shape 323"/>
        <p:cNvGrpSpPr/>
        <p:nvPr/>
      </p:nvGrpSpPr>
      <p:grpSpPr>
        <a:xfrm>
          <a:off x="0" y="0"/>
          <a:ext cx="0" cy="0"/>
          <a:chOff x="0" y="0"/>
          <a:chExt cx="0" cy="0"/>
        </a:xfrm>
      </p:grpSpPr>
      <p:sp>
        <p:nvSpPr>
          <p:cNvPr id="324" name="Google Shape;324;g3aff9b279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3aff9b279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Bergen Offentlige Bibliotek har gjennom et år undersøkt og utforsket VR i biblioteket. Denne presentasjonen oppsummerer våre funn og kan være til hjelp for andre bibliotek og institusjoner som tenker på å bruke VR-teknologi i sin virksomhet. Vær obs på at utviklingen på feltet går meget fort og flere av våre erfaringer og tips fort kan få endrede forutsetninger. kommentarene i denne presentasjonen er ikke utfyllende, og er ment som et startsted for arbeid med disse problemstillingene. Bergen Offentlige Bibliotek tar imot grupper og enkeltpersoner for omvisning og samtale på forespørsel.</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0" name="Shape 390"/>
        <p:cNvGrpSpPr/>
        <p:nvPr/>
      </p:nvGrpSpPr>
      <p:grpSpPr>
        <a:xfrm>
          <a:off x="0" y="0"/>
          <a:ext cx="0" cy="0"/>
          <a:chOff x="0" y="0"/>
          <a:chExt cx="0" cy="0"/>
        </a:xfrm>
      </p:grpSpPr>
      <p:sp>
        <p:nvSpPr>
          <p:cNvPr id="391" name="Google Shape;391;g3fe635a8ef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3fe635a8ef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Vi har allerede vært innom flere problemstillinger som er aktuelle for bruk av VR-teknologi i bibliotek. Rent praktisk bør man tenke over følgende hovedområder før man går til innkjøp av utstyr. Aldersgrenser: på grunn av endel usikkerhet rundt påvirkning av synet har det etablert seg en generell aldersgrense på 13 år for bruk av VR. Bakgrunnen for dette er at man antar at det grunne fokuset i en VR-brille kombinert med at bildet simulerer en betydelig større dybde kan stresse øyenerven og skade synet, som fortsatt er i utvikling hos barn). Forksningen er ikke utvetydig på dette punktet og grensen på 13 år kommer av at systemet Oculus Rift er eid av Facebook som har en generell aldersgrense på 13 år. Simuleringssyke er en annen sentral utfordring - mange reagerer fysisk på opplevelsen av at det fysiske miljøet ikke stemmer med synsintrykket og kan oppleve kvalme, svettetokter og svimmelhet ved bruk. Det anbefales å begrense tiden i VR til intervaller under 30 minutter og ta av utstyret ved symptom. Det er også fare for epileptisk anfall på grunn av oppdateringshastigheten på bildet i brllen (frekvenser). Vis forsiktighet. VR-tar plass. Når man rigger opp utstyr permanent eller midlertidig er det viktig å passe på at det er godt med armslag rundt brukeren - husk at vedkommende ikke ser den fysiske verden når man er i “den andre røynda”. Den anbefales også at man har en ledsager som passer på om en bruker plattformer med full immerson. Det er fort gjort å snuble i ledninger og skade seg når en er  inne i det”. Utstyret er dyrt og mange bibliotek har problemer med tyveri. Vi har lagt vekt på å ha låsbare skap for utstyret i vårt VR-rom for å hindre dette. Vi låner også ut utstyret knyttet til individuelle lånekort med tillhørende ansvar. Tilgjengeligheten på utstyret henger nøye sammen med tyverisikring og det anbefales å tenke nøye igjennom hvordan, hvor og når utstyret skal brukes. Kontakt oss for mer utfyllende råd. Den kanksje viktigste utfordringen handler om egen kompetanse. Det er lite poeng å bruke store ressurser på dette utstyret om man ikke samtidig også investerer i egen kompetanse i bruk. Det er kanksje naturlig at slike prosjekter begynner med de ansatte som allerede er interessert i spill og teknologi, men det er neppe en forutsetning. Hvis man er mest interessert i enkeltstående eventer kan man klare seg fint med innelid kompetanse - og dette kan være et godt startpunkt for organisasjonen.</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7" name="Shape 397"/>
        <p:cNvGrpSpPr/>
        <p:nvPr/>
      </p:nvGrpSpPr>
      <p:grpSpPr>
        <a:xfrm>
          <a:off x="0" y="0"/>
          <a:ext cx="0" cy="0"/>
          <a:chOff x="0" y="0"/>
          <a:chExt cx="0" cy="0"/>
        </a:xfrm>
      </p:grpSpPr>
      <p:sp>
        <p:nvSpPr>
          <p:cNvPr id="398" name="Google Shape;398;g3aff9b279f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3aff9b279f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Av de store områdene for VR er opplæring. Nærlingslivet ser for seg bruksområder som brannsikkerhet, jobbsimulering og assistenstsystemer for mekanisk industri. I vår kontekst er det kanskje mer nærliggende å fokusere på læring enn opplæring. I vårt prosjekt har vi hatt samarbeid med Sunnhordland folkehøgskole som har egen linje for teknologi. Elevene hadde brukt 4 uker på å programmere en spillopplevelse for VR og brukte biblioteket som visningarena. Utvilsomt vil også dette område gjennomgå videre utvikling og man kan se for seg mer spesialiserte opplæringssytemer i fremtiden. Et eksempel litt på siden av dette er biblioteket i Almere Nederland som har bygget et escape-room for digital literacy. Dette brukes som en aktiv del av deres opplæringsprogram i e-citizenship. Kan man tenke seg noe lignende i VR?</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5" name="Shape 405"/>
        <p:cNvGrpSpPr/>
        <p:nvPr/>
      </p:nvGrpSpPr>
      <p:grpSpPr>
        <a:xfrm>
          <a:off x="0" y="0"/>
          <a:ext cx="0" cy="0"/>
          <a:chOff x="0" y="0"/>
          <a:chExt cx="0" cy="0"/>
        </a:xfrm>
      </p:grpSpPr>
      <p:sp>
        <p:nvSpPr>
          <p:cNvPr id="406" name="Google Shape;406;g3aff9b279f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3aff9b279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Som en sentral del av prosjektet “den andre røynda” avholdt biblioteket flere workshops med fokus på innholdsproduksjon i VR. 20 personer deltok i workshoppen “unity hack” gjennom en hel helg høsten 2017. Workshopen ble avholdt av det britiske firmaet Crossover Labs som også kuraterer utstillinger for Bergen Internasjonale Film Festival. Deltakerne kom fra et vidt spekter av yrker: kunstnere, undervisere, designere, litteraturvitere og studenter. I løpet av noen hektiske dager ble prototyper for VR-opplevelser produsert og testet. Selv om gjennomføringen var en stor suksess og biblioteket knyttet til seg viktige aktører lokalt og internasjonalt viste det seg veldig vanskelig å rektruttere deltakere fra it-bransjen selv. Arrangørere prøvde til og med å gi rabbaterte priser for unity-utviklere til å delta, men uten hell. Flere kilder i bransjen påpekte at folk med denne typen komptanse sjelden var interessert i slik deltakelse - til det var deres jobber og tid alfor verdiful.</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3" name="Shape 413"/>
        <p:cNvGrpSpPr/>
        <p:nvPr/>
      </p:nvGrpSpPr>
      <p:grpSpPr>
        <a:xfrm>
          <a:off x="0" y="0"/>
          <a:ext cx="0" cy="0"/>
          <a:chOff x="0" y="0"/>
          <a:chExt cx="0" cy="0"/>
        </a:xfrm>
      </p:grpSpPr>
      <p:sp>
        <p:nvSpPr>
          <p:cNvPr id="414" name="Google Shape;414;g3aff9b279f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3aff9b279f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I forlengelsen av Unity hack workshopen hjalp Crossover labs med å gjennomføre en workshop i fotogrammetri for en ungdomskole i Bergen. Fotogrammetri er en teknikk for å avfotografere objekter med digitaltkamera for så å bearbeide disse med en spesialisert programvare som genererer 3-dimesjonale objekter med farge og teksturer som igjen kan plasseres i virtuelle miljøer. Dette formatet viste seg å fungere meget godt og elevene fikk en unik innsikt i digital innholdsproduksjon. Fotogrammetri er bare en av en rekke teknikker for å lage objekter i VR, og kanskje den som gir mest innsikt i skillelinjene mellom vår verden og “den andre røynda”.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0" name="Shape 420"/>
        <p:cNvGrpSpPr/>
        <p:nvPr/>
      </p:nvGrpSpPr>
      <p:grpSpPr>
        <a:xfrm>
          <a:off x="0" y="0"/>
          <a:ext cx="0" cy="0"/>
          <a:chOff x="0" y="0"/>
          <a:chExt cx="0" cy="0"/>
        </a:xfrm>
      </p:grpSpPr>
      <p:sp>
        <p:nvSpPr>
          <p:cNvPr id="421" name="Google Shape;421;g3fe635a8ef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3fe635a8ef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no"/>
              <a:t>Det mest konkrete resultatet av prosjektet er byggingen av bibliotekets VR-rom. Rommet er utstyrt med prosjektor, to store skjermer. Fastmonterte sensorer for HTC vive en åpen gulvflate på 3,5 x 3,5 meter som utgjør det virtuelle rommet, to låsbare skap for utstyr, PSVR og Oculus Rift. Rommet brukes både som spill og VR-rom og publikum har høsten 2018 kunnet booke tid for opplevelser. Selvfølgelig er det en betydelig investering i et slikt rom og inkludert alle komponentene samt elektrikerarbeid snakker vi her om en investering på rundt 100 000. Dette kan imidlertid skaleres etter behovet ved den aktuelle intritusjonen og om man har gulvflaten tilgjengelig kan man få en helt dugelig rigg for 30-40 000.</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9" name="Shape 429"/>
        <p:cNvGrpSpPr/>
        <p:nvPr/>
      </p:nvGrpSpPr>
      <p:grpSpPr>
        <a:xfrm>
          <a:off x="0" y="0"/>
          <a:ext cx="0" cy="0"/>
          <a:chOff x="0" y="0"/>
          <a:chExt cx="0" cy="0"/>
        </a:xfrm>
      </p:grpSpPr>
      <p:sp>
        <p:nvSpPr>
          <p:cNvPr id="430" name="Google Shape;430;g3ee9a9549a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3ee9a9549a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Som følge av prosjektet har biblioteket som nevnt knyttet til seg et nettverk av entusiaster og profesjonelle lokalt og internasjonalt. Både Sunnhorland folkehøgskole, Universitetet i Bergen, Fakultetet for Kunst, design og musikk, Bergen Internasjonale Film Festival, Crossover Labs, Isotop Atelierfelleskap, Lær kidsa koding, Girl-tech fest og Lynghaug ungdomsskole har vært involvert i forskjellig grad. Helt på tampen av prosjektet ble biblioteket også kjent med Christian fra VR-Bergen, som er en del av Virtual Nordic, og jobber med å fremme VR i næringslivet. Vi har også hatt fokus på å ikke bare knytte disse aktørene til oss, men også å knytte dem til hverandre. Vi forstår teknologiprosjekter som “den andre røynda” som en måte å knytte lokale interesser sammen og være en møteplass for fremtiden. Om man tenker å gi seg i kast med slike krevende prosesser er dette viktige argumenter nettopp for å gå inn i det.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7" name="Shape 437"/>
        <p:cNvGrpSpPr/>
        <p:nvPr/>
      </p:nvGrpSpPr>
      <p:grpSpPr>
        <a:xfrm>
          <a:off x="0" y="0"/>
          <a:ext cx="0" cy="0"/>
          <a:chOff x="0" y="0"/>
          <a:chExt cx="0" cy="0"/>
        </a:xfrm>
      </p:grpSpPr>
      <p:sp>
        <p:nvSpPr>
          <p:cNvPr id="438" name="Google Shape;438;g3fe635a8ef_2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3fe635a8ef_2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solidFill>
                  <a:schemeClr val="dk1"/>
                </a:solidFill>
              </a:rPr>
              <a:t>Denne presentasjonen startet med en avklaring ulike begrep brukt om “den andre røynda” og avslutningsvis vil vi rette søkelyset mot en konkret applikasjon i biblioteksrommet. </a:t>
            </a:r>
            <a:endParaRPr>
              <a:solidFill>
                <a:schemeClr val="dk1"/>
              </a:solidFill>
            </a:endParaRPr>
          </a:p>
          <a:p>
            <a:pPr indent="0" lvl="0" marL="0" rtl="0" algn="l">
              <a:spcBef>
                <a:spcPts val="0"/>
              </a:spcBef>
              <a:spcAft>
                <a:spcPts val="0"/>
              </a:spcAft>
              <a:buNone/>
            </a:pPr>
            <a:r>
              <a:rPr lang="no">
                <a:solidFill>
                  <a:schemeClr val="dk1"/>
                </a:solidFill>
              </a:rPr>
              <a:t>3 min</a:t>
            </a:r>
            <a:endParaRPr>
              <a:solidFill>
                <a:schemeClr val="dk1"/>
              </a:solidFill>
            </a:endParaRPr>
          </a:p>
          <a:p>
            <a:pPr indent="0" lvl="0" marL="0" rtl="0" algn="l">
              <a:spcBef>
                <a:spcPts val="0"/>
              </a:spcBef>
              <a:spcAft>
                <a:spcPts val="0"/>
              </a:spcAft>
              <a:buNone/>
            </a:pPr>
            <a:r>
              <a:rPr lang="no"/>
              <a:t>Videodemo: </a:t>
            </a:r>
            <a:r>
              <a:rPr lang="no" sz="1000" u="sng">
                <a:solidFill>
                  <a:srgbClr val="6611CC"/>
                </a:solidFill>
                <a:hlinkClick r:id="rId2"/>
              </a:rPr>
              <a:t>https://youtu.be/aM7hNlIAlag</a:t>
            </a:r>
            <a:r>
              <a:rPr lang="no" sz="1000">
                <a:solidFill>
                  <a:srgbClr val="666666"/>
                </a:solidFill>
              </a:rPr>
              <a:t> </a:t>
            </a:r>
            <a:endParaRPr sz="1000">
              <a:solidFill>
                <a:srgbClr val="666666"/>
              </a:solidFill>
            </a:endParaRPr>
          </a:p>
          <a:p>
            <a:pPr indent="0" lvl="0" marL="0" rtl="0" algn="l">
              <a:spcBef>
                <a:spcPts val="0"/>
              </a:spcBef>
              <a:spcAft>
                <a:spcPts val="0"/>
              </a:spcAft>
              <a:buNone/>
            </a:pPr>
            <a:r>
              <a:t/>
            </a:r>
            <a:endParaRPr sz="1000">
              <a:solidFill>
                <a:srgbClr val="666666"/>
              </a:solidFill>
            </a:endParaRPr>
          </a:p>
          <a:p>
            <a:pPr indent="0" lvl="0" marL="0" rtl="0" algn="l">
              <a:spcBef>
                <a:spcPts val="0"/>
              </a:spcBef>
              <a:spcAft>
                <a:spcPts val="0"/>
              </a:spcAft>
              <a:buNone/>
            </a:pPr>
            <a:r>
              <a:rPr lang="no"/>
              <a:t>Nettvarder, bedre kjent som </a:t>
            </a:r>
            <a:r>
              <a:rPr i="1" lang="no"/>
              <a:t>beacons,</a:t>
            </a:r>
            <a:r>
              <a:rPr lang="no"/>
              <a:t> er små enheter som sender blåtann signaler til mobiltelefoner som er i nærheten. </a:t>
            </a:r>
            <a:r>
              <a:rPr lang="no"/>
              <a:t>Nærfeltskommunikasjon(NFC)</a:t>
            </a:r>
            <a:r>
              <a:rPr lang="no" sz="1050">
                <a:solidFill>
                  <a:srgbClr val="222222"/>
                </a:solidFill>
                <a:highlight>
                  <a:srgbClr val="FFFFFF"/>
                </a:highlight>
              </a:rPr>
              <a:t> er en nettverksteknologi som gjør at to enheter kan kommunisere trådløst over korte avstander (ca. 4–20 cm) med hverandre. </a:t>
            </a:r>
            <a:r>
              <a:rPr lang="no"/>
              <a:t>NFC </a:t>
            </a:r>
            <a:r>
              <a:rPr i="1" lang="no"/>
              <a:t>(eng: Near Field Communication) </a:t>
            </a:r>
            <a:r>
              <a:rPr lang="no"/>
              <a:t>eller </a:t>
            </a:r>
            <a:r>
              <a:rPr i="1" lang="no"/>
              <a:t>nærfelts teknologi </a:t>
            </a:r>
            <a:r>
              <a:rPr lang="no" sz="1050">
                <a:solidFill>
                  <a:srgbClr val="222222"/>
                </a:solidFill>
                <a:highlight>
                  <a:srgbClr val="FFFFFF"/>
                </a:highlight>
              </a:rPr>
              <a:t>gjør at to enheter kan kommunisere trådløst over korte avstander) med hverandre. Nærfeltskommunikasjon anvendes primært til å dele data, parre enheter og utføre transaksjoner som for eksempel mobilbetaling.  Ligner på dagens utlåns- og innleveringsløsninger der vi bruker RFID(brikker) til å skanne inn bøker. </a:t>
            </a:r>
            <a:r>
              <a:rPr lang="no"/>
              <a:t>NFC er en del av kravspesifikasjon fra Bibsys.</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0" name="Shape 450"/>
        <p:cNvGrpSpPr/>
        <p:nvPr/>
      </p:nvGrpSpPr>
      <p:grpSpPr>
        <a:xfrm>
          <a:off x="0" y="0"/>
          <a:ext cx="0" cy="0"/>
          <a:chOff x="0" y="0"/>
          <a:chExt cx="0" cy="0"/>
        </a:xfrm>
      </p:grpSpPr>
      <p:sp>
        <p:nvSpPr>
          <p:cNvPr id="451" name="Google Shape;451;g4de896a8af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4de896a8af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I fortsettelsen vises bilder av ulike opplevelser for barn og voksne som vi har merket oss som spesielt interessante. Vær oppmerksom på at ikke alle egner seg for spill i offentlige rom og kan ha tildels svært grafisk innhold. Plattform er angitt i tittelen til sliden. Listen er på ingen måte utfyllende og det er et stort spekter av spennende opplevelser tilgjengelig.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6" name="Shape 456"/>
        <p:cNvGrpSpPr/>
        <p:nvPr/>
      </p:nvGrpSpPr>
      <p:grpSpPr>
        <a:xfrm>
          <a:off x="0" y="0"/>
          <a:ext cx="0" cy="0"/>
          <a:chOff x="0" y="0"/>
          <a:chExt cx="0" cy="0"/>
        </a:xfrm>
      </p:grpSpPr>
      <p:sp>
        <p:nvSpPr>
          <p:cNvPr id="457" name="Google Shape;457;g3fe635a8ef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3fe635a8ef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3" name="Shape 463"/>
        <p:cNvGrpSpPr/>
        <p:nvPr/>
      </p:nvGrpSpPr>
      <p:grpSpPr>
        <a:xfrm>
          <a:off x="0" y="0"/>
          <a:ext cx="0" cy="0"/>
          <a:chOff x="0" y="0"/>
          <a:chExt cx="0" cy="0"/>
        </a:xfrm>
      </p:grpSpPr>
      <p:sp>
        <p:nvSpPr>
          <p:cNvPr id="464" name="Google Shape;464;g3ee9a9549a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3ee9a9549a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g3f649a34e2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3f649a34e2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no"/>
              <a:t>Begrepene om den andre røynda er mange og forvirrende. Her er en kort forklaring på hovedskillene. </a:t>
            </a:r>
            <a:r>
              <a:rPr lang="no"/>
              <a:t>Virtual Reality (VR) omslutter mennesket fullstendig i et virtuelt miljø. Augmented Reality (AR) brukes når det legges en hinne av virtuelt innhold over virkeligheten, men som ikke interagerer med miljøet selv. Mixed Reality (MR) er en blanding av virtuell virkelighet og faktisk virkelighet og innebærer virtuelle objekter som kan interagere med det faktiske miljøet. eXtended Reality (XR) er en samlebetegnelse for alle. I fortsettelsen av denne presentasjonen vil vi hovedsakelig snakke om VR i tradisjonell forstand (selv om flere av poengene strekker seg ut over dette og har gyldighet for de andre kategoriene). </a:t>
            </a:r>
            <a:endParaRPr/>
          </a:p>
          <a:p>
            <a:pPr indent="0" lvl="0" marL="0" rtl="0" algn="l">
              <a:spcBef>
                <a:spcPts val="0"/>
              </a:spcBef>
              <a:spcAft>
                <a:spcPts val="0"/>
              </a:spcAft>
              <a:buClr>
                <a:srgbClr val="000000"/>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0" name="Shape 470"/>
        <p:cNvGrpSpPr/>
        <p:nvPr/>
      </p:nvGrpSpPr>
      <p:grpSpPr>
        <a:xfrm>
          <a:off x="0" y="0"/>
          <a:ext cx="0" cy="0"/>
          <a:chOff x="0" y="0"/>
          <a:chExt cx="0" cy="0"/>
        </a:xfrm>
      </p:grpSpPr>
      <p:sp>
        <p:nvSpPr>
          <p:cNvPr id="471" name="Google Shape;471;g3ee9a9549a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3ee9a9549a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6" name="Shape 476"/>
        <p:cNvGrpSpPr/>
        <p:nvPr/>
      </p:nvGrpSpPr>
      <p:grpSpPr>
        <a:xfrm>
          <a:off x="0" y="0"/>
          <a:ext cx="0" cy="0"/>
          <a:chOff x="0" y="0"/>
          <a:chExt cx="0" cy="0"/>
        </a:xfrm>
      </p:grpSpPr>
      <p:sp>
        <p:nvSpPr>
          <p:cNvPr id="477" name="Google Shape;477;g3ee9a9549a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3ee9a9549a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2" name="Shape 482"/>
        <p:cNvGrpSpPr/>
        <p:nvPr/>
      </p:nvGrpSpPr>
      <p:grpSpPr>
        <a:xfrm>
          <a:off x="0" y="0"/>
          <a:ext cx="0" cy="0"/>
          <a:chOff x="0" y="0"/>
          <a:chExt cx="0" cy="0"/>
        </a:xfrm>
      </p:grpSpPr>
      <p:sp>
        <p:nvSpPr>
          <p:cNvPr id="483" name="Google Shape;483;g3ee9a9549a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3ee9a9549a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8" name="Shape 488"/>
        <p:cNvGrpSpPr/>
        <p:nvPr/>
      </p:nvGrpSpPr>
      <p:grpSpPr>
        <a:xfrm>
          <a:off x="0" y="0"/>
          <a:ext cx="0" cy="0"/>
          <a:chOff x="0" y="0"/>
          <a:chExt cx="0" cy="0"/>
        </a:xfrm>
      </p:grpSpPr>
      <p:sp>
        <p:nvSpPr>
          <p:cNvPr id="489" name="Google Shape;489;g3ee9a9549a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3ee9a9549a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4" name="Shape 494"/>
        <p:cNvGrpSpPr/>
        <p:nvPr/>
      </p:nvGrpSpPr>
      <p:grpSpPr>
        <a:xfrm>
          <a:off x="0" y="0"/>
          <a:ext cx="0" cy="0"/>
          <a:chOff x="0" y="0"/>
          <a:chExt cx="0" cy="0"/>
        </a:xfrm>
      </p:grpSpPr>
      <p:sp>
        <p:nvSpPr>
          <p:cNvPr id="495" name="Google Shape;495;g3fe635a8ef_3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3fe635a8ef_3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0" name="Shape 500"/>
        <p:cNvGrpSpPr/>
        <p:nvPr/>
      </p:nvGrpSpPr>
      <p:grpSpPr>
        <a:xfrm>
          <a:off x="0" y="0"/>
          <a:ext cx="0" cy="0"/>
          <a:chOff x="0" y="0"/>
          <a:chExt cx="0" cy="0"/>
        </a:xfrm>
      </p:grpSpPr>
      <p:sp>
        <p:nvSpPr>
          <p:cNvPr id="501" name="Google Shape;501;g3fe635a8ef_3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3fe635a8ef_3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6" name="Shape 506"/>
        <p:cNvGrpSpPr/>
        <p:nvPr/>
      </p:nvGrpSpPr>
      <p:grpSpPr>
        <a:xfrm>
          <a:off x="0" y="0"/>
          <a:ext cx="0" cy="0"/>
          <a:chOff x="0" y="0"/>
          <a:chExt cx="0" cy="0"/>
        </a:xfrm>
      </p:grpSpPr>
      <p:sp>
        <p:nvSpPr>
          <p:cNvPr id="507" name="Google Shape;507;g3fe635a8ef_3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3fe635a8ef_3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2" name="Shape 512"/>
        <p:cNvGrpSpPr/>
        <p:nvPr/>
      </p:nvGrpSpPr>
      <p:grpSpPr>
        <a:xfrm>
          <a:off x="0" y="0"/>
          <a:ext cx="0" cy="0"/>
          <a:chOff x="0" y="0"/>
          <a:chExt cx="0" cy="0"/>
        </a:xfrm>
      </p:grpSpPr>
      <p:sp>
        <p:nvSpPr>
          <p:cNvPr id="513" name="Google Shape;513;g3ee9a9549a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3ee9a9549a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8" name="Shape 518"/>
        <p:cNvGrpSpPr/>
        <p:nvPr/>
      </p:nvGrpSpPr>
      <p:grpSpPr>
        <a:xfrm>
          <a:off x="0" y="0"/>
          <a:ext cx="0" cy="0"/>
          <a:chOff x="0" y="0"/>
          <a:chExt cx="0" cy="0"/>
        </a:xfrm>
      </p:grpSpPr>
      <p:sp>
        <p:nvSpPr>
          <p:cNvPr id="519" name="Google Shape;519;g3ee9a9549a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3ee9a9549a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4" name="Shape 524"/>
        <p:cNvGrpSpPr/>
        <p:nvPr/>
      </p:nvGrpSpPr>
      <p:grpSpPr>
        <a:xfrm>
          <a:off x="0" y="0"/>
          <a:ext cx="0" cy="0"/>
          <a:chOff x="0" y="0"/>
          <a:chExt cx="0" cy="0"/>
        </a:xfrm>
      </p:grpSpPr>
      <p:sp>
        <p:nvSpPr>
          <p:cNvPr id="525" name="Google Shape;525;g3fe635a8ef_3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3fe635a8ef_3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Google Shape;344;g3ee9a9549a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3ee9a9549a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no"/>
              <a:t>VR-eksperten Kim Baumann Larsen gjestet biblioteket for å snakke om “seerens” posisjon i VR. Lasen snakket om hvorfor historefortelling i VR utfordrer fortelleren og regissøren, - når “seeren” praktisk talt trer inn i historieverdenen og er fortellingens omdreiningspunkt kreves både nye kompetanser av seeren og produsentene. Larsen stiller spørsmål rundt hvordan man kan trekke på lærdom fra film, spill, arkitektur, fornøyelsesparker, rollespill og eksperimentelt teater i et fremvoksende landskap for omsluttende fortellinger. Problemstillinger rundt både simuleringssyke (mange får ubehagelige fysiske opplevelser i VR), grad av responsivitet i opplevelsene og innlevelse ble belyst. Et hovedoeng som er verdt å merke seg er at Larsen pekte på at sosiale opplevelser er et område for stor utvikling, men at VR fortsatt er dominart av individuelle opplevelser. Notatskisse fra foredraget av prosjektleder Håvard Legreid.</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0" name="Shape 530"/>
        <p:cNvGrpSpPr/>
        <p:nvPr/>
      </p:nvGrpSpPr>
      <p:grpSpPr>
        <a:xfrm>
          <a:off x="0" y="0"/>
          <a:ext cx="0" cy="0"/>
          <a:chOff x="0" y="0"/>
          <a:chExt cx="0" cy="0"/>
        </a:xfrm>
      </p:grpSpPr>
      <p:sp>
        <p:nvSpPr>
          <p:cNvPr id="531" name="Google Shape;531;g3fe635a8ef_3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3fe635a8ef_3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7" name="Shape 537"/>
        <p:cNvGrpSpPr/>
        <p:nvPr/>
      </p:nvGrpSpPr>
      <p:grpSpPr>
        <a:xfrm>
          <a:off x="0" y="0"/>
          <a:ext cx="0" cy="0"/>
          <a:chOff x="0" y="0"/>
          <a:chExt cx="0" cy="0"/>
        </a:xfrm>
      </p:grpSpPr>
      <p:sp>
        <p:nvSpPr>
          <p:cNvPr id="538" name="Google Shape;538;g3ee9a9549a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3ee9a9549a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3" name="Shape 543"/>
        <p:cNvGrpSpPr/>
        <p:nvPr/>
      </p:nvGrpSpPr>
      <p:grpSpPr>
        <a:xfrm>
          <a:off x="0" y="0"/>
          <a:ext cx="0" cy="0"/>
          <a:chOff x="0" y="0"/>
          <a:chExt cx="0" cy="0"/>
        </a:xfrm>
      </p:grpSpPr>
      <p:sp>
        <p:nvSpPr>
          <p:cNvPr id="544" name="Google Shape;544;g3fe635a8ef_3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3fe635a8ef_3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9" name="Shape 549"/>
        <p:cNvGrpSpPr/>
        <p:nvPr/>
      </p:nvGrpSpPr>
      <p:grpSpPr>
        <a:xfrm>
          <a:off x="0" y="0"/>
          <a:ext cx="0" cy="0"/>
          <a:chOff x="0" y="0"/>
          <a:chExt cx="0" cy="0"/>
        </a:xfrm>
      </p:grpSpPr>
      <p:sp>
        <p:nvSpPr>
          <p:cNvPr id="550" name="Google Shape;550;g3bbbc98bf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3bbbc98bf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5" name="Shape 555"/>
        <p:cNvGrpSpPr/>
        <p:nvPr/>
      </p:nvGrpSpPr>
      <p:grpSpPr>
        <a:xfrm>
          <a:off x="0" y="0"/>
          <a:ext cx="0" cy="0"/>
          <a:chOff x="0" y="0"/>
          <a:chExt cx="0" cy="0"/>
        </a:xfrm>
      </p:grpSpPr>
      <p:sp>
        <p:nvSpPr>
          <p:cNvPr id="556" name="Google Shape;556;g3aff9b279f_1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3aff9b279f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9" name="Shape 349"/>
        <p:cNvGrpSpPr/>
        <p:nvPr/>
      </p:nvGrpSpPr>
      <p:grpSpPr>
        <a:xfrm>
          <a:off x="0" y="0"/>
          <a:ext cx="0" cy="0"/>
          <a:chOff x="0" y="0"/>
          <a:chExt cx="0" cy="0"/>
        </a:xfrm>
      </p:grpSpPr>
      <p:sp>
        <p:nvSpPr>
          <p:cNvPr id="350" name="Google Shape;350;g3aff9b279f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3aff9b279f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sz="1400"/>
              <a:t>Hvorfor er “den andre røynda” interessant i et bibliotek? Sentralt i bibliotekets selvforståelse er arbeidet for å fremme lesekyndighet. Lesekyndighet begrenser seg ikke til skrift, teknologier og media kan i seg selv forstås som tekster. Og i en situasjon hvor publikum og offentligheten stadig tilbys nye uttrykk og formater er det viktig at bibliotekene undersøker og tilbyr publikum innganger for å forstå og øve sin kyndighet i møte med disse. Det skal heller ikke underslås at mye av utstyret som beskrives her er dyrt og plasskrevende og at det derfor også er en demokratiserende motivasjon for å tilby slikt i et bibliotek. I forbindelse med prosjektet var Bergen bibliotek verskap for et eget VR-seminar med ledende forskere på feltet.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 name="Shape 356"/>
        <p:cNvGrpSpPr/>
        <p:nvPr/>
      </p:nvGrpSpPr>
      <p:grpSpPr>
        <a:xfrm>
          <a:off x="0" y="0"/>
          <a:ext cx="0" cy="0"/>
          <a:chOff x="0" y="0"/>
          <a:chExt cx="0" cy="0"/>
        </a:xfrm>
      </p:grpSpPr>
      <p:sp>
        <p:nvSpPr>
          <p:cNvPr id="357" name="Google Shape;357;g3aff9b279f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3aff9b279f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no"/>
              <a:t>Det første nivået av lesekyndighet i VR handler helt enkelt om hvordan man navigerer og orienterer seg i “den andre røynda” - De fleste systemer inkluderer et hodesett, håndkontrollere og sensorer. Sensorene plasseres i ytterkanten av det fysiske rommet og bruker ulike teknikker for å kunne plassere kontrollerne og hodesettet i det virtuelle rommet. Dette gjør det mulig for “spilleren” å bevege seg og interagere med det virtuelle miljøet. De mest utbredte systemene er: </a:t>
            </a:r>
            <a:r>
              <a:rPr lang="no"/>
              <a:t>HTC Vive, Occulus Rift, Google Daydream</a:t>
            </a:r>
            <a:endParaRPr/>
          </a:p>
          <a:p>
            <a:pPr indent="0" lvl="0" marL="0" rtl="0" algn="l">
              <a:spcBef>
                <a:spcPts val="0"/>
              </a:spcBef>
              <a:spcAft>
                <a:spcPts val="0"/>
              </a:spcAft>
              <a:buClr>
                <a:srgbClr val="000000"/>
              </a:buClr>
              <a:buSzPts val="1100"/>
              <a:buFont typeface="Arial"/>
              <a:buNone/>
            </a:pPr>
            <a:r>
              <a:rPr lang="no"/>
              <a:t>og Samsung Gear VR. Det er stor sprik i pris og innlevelses- og interaksjonsgrad i de forskjellige systemene og utviklingen på feltet går fort. De mest avanserte systemene krever i tillegg til hodesett, kontrollere og sensorer en svært kraftig spill-maksin for å operere, mens de enkleste bare krever en nyere mobiltelefon, eller som i tilfellet med Oculus GO er alt integrert i hodesettet. Vær bevisst bruksområde før du investerer, det finns også leiemuligheter. Industrielle systemer innebærer i dag også trådløs teknologi og trykkfølsomme drakter og hansker. Det kan være smart å gjøre undersøkelser i feltet med Samsung Gera, Google Daydream eller Oculus Go før man begir seg inn i mer kostbare systemer.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3" name="Shape 363"/>
        <p:cNvGrpSpPr/>
        <p:nvPr/>
      </p:nvGrpSpPr>
      <p:grpSpPr>
        <a:xfrm>
          <a:off x="0" y="0"/>
          <a:ext cx="0" cy="0"/>
          <a:chOff x="0" y="0"/>
          <a:chExt cx="0" cy="0"/>
        </a:xfrm>
      </p:grpSpPr>
      <p:sp>
        <p:nvSpPr>
          <p:cNvPr id="364" name="Google Shape;364;g3aff9b279f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3aff9b279f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Kanskje mest spennende for bibliotekene er hvilken plass fortellingen kan ha i “den andre røynda”. Hvis vi ser ut over ulike typer “statiske” eller “spill-aktige” fortellinger som “avspilles” for brukeren finns en rekke mer verktøy aktige programmer for VR. Bergen Offentlige Bibliotek har eksperimentert med å bruke tegneprogrammet TiltBrush fra google i sin HTC-vive rigg for å engasjere skoleelever i virtuell poesi. Elevene gikk inn i “den andre røynda” etter tur og tegnet virtuell grafitti til musikk til et felles verk. Dette fungerte bra og har utvidelsesmuligheter i forhold til å koble sammen flere deltakere i samme “virkelighet” på ulike steder.</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Google Shape;371;g4de896a8af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4de896a8af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De kanskje kraftigste applikasjonene i VR er i form av opplevelser og programmer som åpner for kreativt arbeid. En ny verden av muligheter for å jobbe direkte i spesialtilpassede miljøer for kreativ produskjon vil utvilsomt åpne for helt nye utrykk i årene fremover. Illustrasjonen over er produsert i en kombinasjon av VR-tegneprogrammet TiltBrush og tradisjonell Photoshop. Flere andre slike programmer er allerede tilgjengelig og vil utvilsomt vinne ytterligere terreng de kommende år. Opplistningen i slutten gir eksempler på andre programmer. I forbindelse med prosjektet “den andre røynda” lånte biblioteket ut sitt utstyr til det lokale kunstnerfelleskapet ISOTOP som inspirerte flere medlemmer til å arbeide videre i feltet. Vi arrangerte også en egen virtuell tegnekveld med 30 besøkende.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Google Shape;378;g3f649a34e2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3f649a34e2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En åpenbar begrensning i hvordan man kan bruke VR-teknologi i biblioteket er at systemene slik de er nå er at det meste er tilpasset individuelle opplevelser. Dette er selvfølgelig ikke ulikt hvordan bøker leses, men for bruk i klassebesøk og arrangement er dette krevende. Ny teknologi er på vei som muliggjør mer deling og delte opplevelser, men vi har ikke hatt tilgang på dette. Vi har imidlertid brukt våre rigger på både GrilTech-fest, verdens poesidag, VR-meetup og bibliotekets Mørkefestival. Parallelt med at en person spiller sender vi signalet fra hodesettet på lærret og muliggjør slik VR-opplevelser som tilskueraktivitet. Et hederlig unntak her er PSVR som med sitt PlayRoom VR har laget opplevelser som kan deles av 2-6 personer samtidig - meget morsomt.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Google Shape;384;g3aff9b279f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3aff9b279f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VR-opplevelser har vært fremhevet som et område for økt empati. Tanken er at siden spilleren er inni spill- eller opplevelsesverdenen øker også identifiseringen med innholdet i spillet og man føler det tettere enn ved andre medier så som film og bøker. Flere dokumentarskapere og organisasjoner så som FN har derfor fattet interesse for teknologien og de seneste år er flere opplevelser kommet på markedet med fokus på alt fra flyktninger til bruken av isolat i fengsler som i eksempelet over. Prosjektet har ikke gått dypt inn i denne problematikken, men har samarbeidet med Bergen Internasjonale Film Festival (BIFF) som har hatt fokus på slike produksjoner i en egen VR-utstilling.</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990800"/>
            <a:ext cx="7801500" cy="1730100"/>
          </a:xfrm>
          <a:prstGeom prst="rect">
            <a:avLst/>
          </a:prstGeom>
        </p:spPr>
        <p:txBody>
          <a:bodyPr anchorCtr="0" anchor="b" bIns="91425" lIns="91425" spcFirstLastPara="1" rIns="91425" wrap="square" tIns="91425"/>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3174876"/>
            <a:ext cx="78015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accent3"/>
        </a:solidFill>
      </p:bgPr>
    </p:bg>
    <p:spTree>
      <p:nvGrpSpPr>
        <p:cNvPr id="59" name="Shape 59"/>
        <p:cNvGrpSpPr/>
        <p:nvPr/>
      </p:nvGrpSpPr>
      <p:grpSpPr>
        <a:xfrm>
          <a:off x="0" y="0"/>
          <a:ext cx="0" cy="0"/>
          <a:chOff x="0" y="0"/>
          <a:chExt cx="0" cy="0"/>
        </a:xfrm>
      </p:grpSpPr>
      <p:grpSp>
        <p:nvGrpSpPr>
          <p:cNvPr id="60" name="Google Shape;60;p14"/>
          <p:cNvGrpSpPr/>
          <p:nvPr/>
        </p:nvGrpSpPr>
        <p:grpSpPr>
          <a:xfrm>
            <a:off x="7343003" y="3409675"/>
            <a:ext cx="1691422" cy="1732548"/>
            <a:chOff x="7343003" y="3409675"/>
            <a:chExt cx="1691422" cy="1732548"/>
          </a:xfrm>
        </p:grpSpPr>
        <p:grpSp>
          <p:nvGrpSpPr>
            <p:cNvPr id="61" name="Google Shape;61;p14"/>
            <p:cNvGrpSpPr/>
            <p:nvPr/>
          </p:nvGrpSpPr>
          <p:grpSpPr>
            <a:xfrm>
              <a:off x="7343003" y="4453711"/>
              <a:ext cx="316800" cy="688513"/>
              <a:chOff x="7343003" y="4453711"/>
              <a:chExt cx="316800" cy="688513"/>
            </a:xfrm>
          </p:grpSpPr>
          <p:sp>
            <p:nvSpPr>
              <p:cNvPr id="62" name="Google Shape;62;p14"/>
              <p:cNvSpPr/>
              <p:nvPr/>
            </p:nvSpPr>
            <p:spPr>
              <a:xfrm>
                <a:off x="7343003"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4"/>
              <p:cNvSpPr/>
              <p:nvPr/>
            </p:nvSpPr>
            <p:spPr>
              <a:xfrm>
                <a:off x="7343003"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 name="Google Shape;64;p14"/>
            <p:cNvGrpSpPr/>
            <p:nvPr/>
          </p:nvGrpSpPr>
          <p:grpSpPr>
            <a:xfrm>
              <a:off x="7801210" y="4105700"/>
              <a:ext cx="316800" cy="1036523"/>
              <a:chOff x="7801210" y="4105700"/>
              <a:chExt cx="316800" cy="1036523"/>
            </a:xfrm>
          </p:grpSpPr>
          <p:sp>
            <p:nvSpPr>
              <p:cNvPr id="65" name="Google Shape;65;p14"/>
              <p:cNvSpPr/>
              <p:nvPr/>
            </p:nvSpPr>
            <p:spPr>
              <a:xfrm>
                <a:off x="7801210"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4"/>
              <p:cNvSpPr/>
              <p:nvPr/>
            </p:nvSpPr>
            <p:spPr>
              <a:xfrm>
                <a:off x="7801210"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4"/>
              <p:cNvSpPr/>
              <p:nvPr/>
            </p:nvSpPr>
            <p:spPr>
              <a:xfrm>
                <a:off x="7801210"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 name="Google Shape;68;p14"/>
            <p:cNvGrpSpPr/>
            <p:nvPr/>
          </p:nvGrpSpPr>
          <p:grpSpPr>
            <a:xfrm>
              <a:off x="8259418" y="3757688"/>
              <a:ext cx="316800" cy="1384535"/>
              <a:chOff x="8259418" y="3757688"/>
              <a:chExt cx="316800" cy="1384535"/>
            </a:xfrm>
          </p:grpSpPr>
          <p:sp>
            <p:nvSpPr>
              <p:cNvPr id="69" name="Google Shape;69;p14"/>
              <p:cNvSpPr/>
              <p:nvPr/>
            </p:nvSpPr>
            <p:spPr>
              <a:xfrm>
                <a:off x="8259418"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4"/>
              <p:cNvSpPr/>
              <p:nvPr/>
            </p:nvSpPr>
            <p:spPr>
              <a:xfrm>
                <a:off x="8259418" y="3757688"/>
                <a:ext cx="316800" cy="1384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4"/>
              <p:cNvSpPr/>
              <p:nvPr/>
            </p:nvSpPr>
            <p:spPr>
              <a:xfrm>
                <a:off x="8259418"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4"/>
              <p:cNvSpPr/>
              <p:nvPr/>
            </p:nvSpPr>
            <p:spPr>
              <a:xfrm>
                <a:off x="8259418"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 name="Google Shape;73;p14"/>
            <p:cNvGrpSpPr/>
            <p:nvPr/>
          </p:nvGrpSpPr>
          <p:grpSpPr>
            <a:xfrm>
              <a:off x="8717625" y="3409675"/>
              <a:ext cx="316800" cy="1732548"/>
              <a:chOff x="8717625" y="3409675"/>
              <a:chExt cx="316800" cy="1732548"/>
            </a:xfrm>
          </p:grpSpPr>
          <p:sp>
            <p:nvSpPr>
              <p:cNvPr id="74" name="Google Shape;74;p14"/>
              <p:cNvSpPr/>
              <p:nvPr/>
            </p:nvSpPr>
            <p:spPr>
              <a:xfrm>
                <a:off x="8717625"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4"/>
              <p:cNvSpPr/>
              <p:nvPr/>
            </p:nvSpPr>
            <p:spPr>
              <a:xfrm>
                <a:off x="8717625" y="3757688"/>
                <a:ext cx="316800" cy="1384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4"/>
              <p:cNvSpPr/>
              <p:nvPr/>
            </p:nvSpPr>
            <p:spPr>
              <a:xfrm>
                <a:off x="8717625"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4"/>
              <p:cNvSpPr/>
              <p:nvPr/>
            </p:nvSpPr>
            <p:spPr>
              <a:xfrm>
                <a:off x="8717625" y="3409675"/>
                <a:ext cx="316800" cy="1732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4"/>
              <p:cNvSpPr/>
              <p:nvPr/>
            </p:nvSpPr>
            <p:spPr>
              <a:xfrm>
                <a:off x="8717625"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9" name="Google Shape;79;p14"/>
          <p:cNvGrpSpPr/>
          <p:nvPr/>
        </p:nvGrpSpPr>
        <p:grpSpPr>
          <a:xfrm>
            <a:off x="5043503" y="0"/>
            <a:ext cx="3814072" cy="3839102"/>
            <a:chOff x="5043503" y="0"/>
            <a:chExt cx="3814072" cy="3839102"/>
          </a:xfrm>
        </p:grpSpPr>
        <p:sp>
          <p:nvSpPr>
            <p:cNvPr id="80" name="Google Shape;80;p14"/>
            <p:cNvSpPr/>
            <p:nvPr/>
          </p:nvSpPr>
          <p:spPr>
            <a:xfrm>
              <a:off x="8460975" y="1817775"/>
              <a:ext cx="396600" cy="3966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4"/>
            <p:cNvSpPr/>
            <p:nvPr/>
          </p:nvSpPr>
          <p:spPr>
            <a:xfrm rot="-9830444">
              <a:off x="6469759" y="3480728"/>
              <a:ext cx="320148" cy="320148"/>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2" name="Google Shape;82;p14"/>
            <p:cNvGrpSpPr/>
            <p:nvPr/>
          </p:nvGrpSpPr>
          <p:grpSpPr>
            <a:xfrm>
              <a:off x="7647812" y="2704283"/>
              <a:ext cx="635219" cy="635219"/>
              <a:chOff x="6725724" y="2701260"/>
              <a:chExt cx="1208101" cy="1208100"/>
            </a:xfrm>
          </p:grpSpPr>
          <p:sp>
            <p:nvSpPr>
              <p:cNvPr id="83" name="Google Shape;83;p14"/>
              <p:cNvSpPr/>
              <p:nvPr/>
            </p:nvSpPr>
            <p:spPr>
              <a:xfrm rot="5400000">
                <a:off x="6725725" y="2701260"/>
                <a:ext cx="1208100" cy="12081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4"/>
              <p:cNvSpPr/>
              <p:nvPr/>
            </p:nvSpPr>
            <p:spPr>
              <a:xfrm rot="5400000">
                <a:off x="6725724" y="2701260"/>
                <a:ext cx="1208100" cy="1208100"/>
              </a:xfrm>
              <a:prstGeom prst="pie">
                <a:avLst>
                  <a:gd fmla="val 8244818" name="adj1"/>
                  <a:gd fmla="val 16246175"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4"/>
              <p:cNvSpPr/>
              <p:nvPr/>
            </p:nvSpPr>
            <p:spPr>
              <a:xfrm rot="5400000">
                <a:off x="6954988" y="2930398"/>
                <a:ext cx="749700" cy="7497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6" name="Google Shape;86;p14"/>
            <p:cNvSpPr/>
            <p:nvPr/>
          </p:nvSpPr>
          <p:spPr>
            <a:xfrm>
              <a:off x="8460975" y="1817775"/>
              <a:ext cx="396600" cy="396600"/>
            </a:xfrm>
            <a:prstGeom prst="pie">
              <a:avLst>
                <a:gd fmla="val 1937684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7" name="Google Shape;87;p14"/>
            <p:cNvGrpSpPr/>
            <p:nvPr/>
          </p:nvGrpSpPr>
          <p:grpSpPr>
            <a:xfrm>
              <a:off x="7952720" y="179238"/>
              <a:ext cx="873165" cy="873003"/>
              <a:chOff x="7754428" y="208725"/>
              <a:chExt cx="541800" cy="541800"/>
            </a:xfrm>
          </p:grpSpPr>
          <p:sp>
            <p:nvSpPr>
              <p:cNvPr id="88" name="Google Shape;88;p14"/>
              <p:cNvSpPr/>
              <p:nvPr/>
            </p:nvSpPr>
            <p:spPr>
              <a:xfrm rot="-8647347">
                <a:off x="7831319" y="285616"/>
                <a:ext cx="388018" cy="388018"/>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4"/>
              <p:cNvSpPr/>
              <p:nvPr/>
            </p:nvSpPr>
            <p:spPr>
              <a:xfrm rot="-8647347">
                <a:off x="7831319" y="285616"/>
                <a:ext cx="388018" cy="388018"/>
              </a:xfrm>
              <a:prstGeom prst="pie">
                <a:avLst>
                  <a:gd fmla="val 19376841" name="adj1"/>
                  <a:gd fmla="val 12313574"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 name="Google Shape;90;p14"/>
            <p:cNvSpPr/>
            <p:nvPr/>
          </p:nvSpPr>
          <p:spPr>
            <a:xfrm>
              <a:off x="5399840" y="356365"/>
              <a:ext cx="2577000" cy="25770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4"/>
            <p:cNvSpPr/>
            <p:nvPr/>
          </p:nvSpPr>
          <p:spPr>
            <a:xfrm rot="2043858">
              <a:off x="5503813" y="460310"/>
              <a:ext cx="2369480" cy="236948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4"/>
            <p:cNvSpPr/>
            <p:nvPr/>
          </p:nvSpPr>
          <p:spPr>
            <a:xfrm>
              <a:off x="5399795" y="360281"/>
              <a:ext cx="2577000" cy="2577000"/>
            </a:xfrm>
            <a:prstGeom prst="pie">
              <a:avLst>
                <a:gd fmla="val 8801158"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4"/>
            <p:cNvSpPr/>
            <p:nvPr/>
          </p:nvSpPr>
          <p:spPr>
            <a:xfrm rot="2044777">
              <a:off x="5911449" y="867729"/>
              <a:ext cx="1554223" cy="1554223"/>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4"/>
            <p:cNvSpPr/>
            <p:nvPr/>
          </p:nvSpPr>
          <p:spPr>
            <a:xfrm>
              <a:off x="5399795" y="356358"/>
              <a:ext cx="2577000" cy="2577000"/>
            </a:xfrm>
            <a:prstGeom prst="pie">
              <a:avLst>
                <a:gd fmla="val 1255410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4"/>
            <p:cNvSpPr/>
            <p:nvPr/>
          </p:nvSpPr>
          <p:spPr>
            <a:xfrm rot="-9830444">
              <a:off x="6469759" y="3480727"/>
              <a:ext cx="320148" cy="320148"/>
            </a:xfrm>
            <a:prstGeom prst="pie">
              <a:avLst>
                <a:gd fmla="val 1937684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6" name="Google Shape;96;p14"/>
          <p:cNvSpPr txBox="1"/>
          <p:nvPr>
            <p:ph type="ctrTitle"/>
          </p:nvPr>
        </p:nvSpPr>
        <p:spPr>
          <a:xfrm>
            <a:off x="824000" y="1613813"/>
            <a:ext cx="4255500" cy="1872900"/>
          </a:xfrm>
          <a:prstGeom prst="rect">
            <a:avLst/>
          </a:prstGeom>
        </p:spPr>
        <p:txBody>
          <a:bodyPr anchorCtr="0" anchor="ctr" bIns="91425" lIns="91425" spcFirstLastPara="1" rIns="91425" wrap="square" tIns="91425"/>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97" name="Google Shape;97;p14"/>
          <p:cNvSpPr txBox="1"/>
          <p:nvPr>
            <p:ph idx="1" type="subTitle"/>
          </p:nvPr>
        </p:nvSpPr>
        <p:spPr>
          <a:xfrm>
            <a:off x="824000" y="3596300"/>
            <a:ext cx="4255500" cy="695400"/>
          </a:xfrm>
          <a:prstGeom prst="rect">
            <a:avLst/>
          </a:prstGeom>
        </p:spPr>
        <p:txBody>
          <a:bodyPr anchorCtr="0" anchor="t" bIns="91425" lIns="91425" spcFirstLastPara="1" rIns="91425" wrap="square" tIns="91425"/>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p:txBody>
      </p:sp>
      <p:sp>
        <p:nvSpPr>
          <p:cNvPr id="98" name="Google Shape;98;p14"/>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99" name="Shape 99"/>
        <p:cNvGrpSpPr/>
        <p:nvPr/>
      </p:nvGrpSpPr>
      <p:grpSpPr>
        <a:xfrm>
          <a:off x="0" y="0"/>
          <a:ext cx="0" cy="0"/>
          <a:chOff x="0" y="0"/>
          <a:chExt cx="0" cy="0"/>
        </a:xfrm>
      </p:grpSpPr>
      <p:grpSp>
        <p:nvGrpSpPr>
          <p:cNvPr id="100" name="Google Shape;100;p15"/>
          <p:cNvGrpSpPr/>
          <p:nvPr/>
        </p:nvGrpSpPr>
        <p:grpSpPr>
          <a:xfrm>
            <a:off x="146769" y="3406"/>
            <a:ext cx="1233215" cy="1384535"/>
            <a:chOff x="146769" y="3406"/>
            <a:chExt cx="1233215" cy="1384535"/>
          </a:xfrm>
        </p:grpSpPr>
        <p:grpSp>
          <p:nvGrpSpPr>
            <p:cNvPr id="101" name="Google Shape;101;p15"/>
            <p:cNvGrpSpPr/>
            <p:nvPr/>
          </p:nvGrpSpPr>
          <p:grpSpPr>
            <a:xfrm>
              <a:off x="1063183" y="3406"/>
              <a:ext cx="316800" cy="688513"/>
              <a:chOff x="1063183" y="3406"/>
              <a:chExt cx="316800" cy="688513"/>
            </a:xfrm>
          </p:grpSpPr>
          <p:sp>
            <p:nvSpPr>
              <p:cNvPr id="102" name="Google Shape;102;p15"/>
              <p:cNvSpPr/>
              <p:nvPr/>
            </p:nvSpPr>
            <p:spPr>
              <a:xfrm rot="10800000">
                <a:off x="1063183"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5"/>
              <p:cNvSpPr/>
              <p:nvPr/>
            </p:nvSpPr>
            <p:spPr>
              <a:xfrm rot="10800000">
                <a:off x="1063183"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 name="Google Shape;104;p15"/>
            <p:cNvGrpSpPr/>
            <p:nvPr/>
          </p:nvGrpSpPr>
          <p:grpSpPr>
            <a:xfrm>
              <a:off x="604976" y="3406"/>
              <a:ext cx="316800" cy="1036524"/>
              <a:chOff x="604976" y="3406"/>
              <a:chExt cx="316800" cy="1036524"/>
            </a:xfrm>
          </p:grpSpPr>
          <p:sp>
            <p:nvSpPr>
              <p:cNvPr id="105" name="Google Shape;105;p15"/>
              <p:cNvSpPr/>
              <p:nvPr/>
            </p:nvSpPr>
            <p:spPr>
              <a:xfrm rot="10800000">
                <a:off x="604976"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5"/>
              <p:cNvSpPr/>
              <p:nvPr/>
            </p:nvSpPr>
            <p:spPr>
              <a:xfrm rot="10800000">
                <a:off x="604976" y="3430"/>
                <a:ext cx="316800" cy="1036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5"/>
              <p:cNvSpPr/>
              <p:nvPr/>
            </p:nvSpPr>
            <p:spPr>
              <a:xfrm rot="10800000">
                <a:off x="604976"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 name="Google Shape;108;p15"/>
            <p:cNvGrpSpPr/>
            <p:nvPr/>
          </p:nvGrpSpPr>
          <p:grpSpPr>
            <a:xfrm>
              <a:off x="146769" y="3406"/>
              <a:ext cx="316800" cy="1384535"/>
              <a:chOff x="146769" y="3406"/>
              <a:chExt cx="316800" cy="1384535"/>
            </a:xfrm>
          </p:grpSpPr>
          <p:sp>
            <p:nvSpPr>
              <p:cNvPr id="109" name="Google Shape;109;p15"/>
              <p:cNvSpPr/>
              <p:nvPr/>
            </p:nvSpPr>
            <p:spPr>
              <a:xfrm rot="10800000">
                <a:off x="146769"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5"/>
              <p:cNvSpPr/>
              <p:nvPr/>
            </p:nvSpPr>
            <p:spPr>
              <a:xfrm rot="10800000">
                <a:off x="146769" y="3441"/>
                <a:ext cx="316800" cy="1384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5"/>
              <p:cNvSpPr/>
              <p:nvPr/>
            </p:nvSpPr>
            <p:spPr>
              <a:xfrm rot="10800000">
                <a:off x="146769" y="3430"/>
                <a:ext cx="316800" cy="1036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5"/>
              <p:cNvSpPr/>
              <p:nvPr/>
            </p:nvSpPr>
            <p:spPr>
              <a:xfrm rot="10800000">
                <a:off x="146769"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13" name="Google Shape;113;p15"/>
          <p:cNvGrpSpPr/>
          <p:nvPr/>
        </p:nvGrpSpPr>
        <p:grpSpPr>
          <a:xfrm>
            <a:off x="6775084" y="2904008"/>
            <a:ext cx="2186148" cy="2239500"/>
            <a:chOff x="6775084" y="2904008"/>
            <a:chExt cx="2186148" cy="2239500"/>
          </a:xfrm>
        </p:grpSpPr>
        <p:grpSp>
          <p:nvGrpSpPr>
            <p:cNvPr id="114" name="Google Shape;114;p15"/>
            <p:cNvGrpSpPr/>
            <p:nvPr/>
          </p:nvGrpSpPr>
          <p:grpSpPr>
            <a:xfrm>
              <a:off x="6775084" y="4253708"/>
              <a:ext cx="409500" cy="889800"/>
              <a:chOff x="6775084" y="4253708"/>
              <a:chExt cx="409500" cy="889800"/>
            </a:xfrm>
          </p:grpSpPr>
          <p:sp>
            <p:nvSpPr>
              <p:cNvPr id="115" name="Google Shape;115;p15"/>
              <p:cNvSpPr/>
              <p:nvPr/>
            </p:nvSpPr>
            <p:spPr>
              <a:xfrm>
                <a:off x="6775084"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5"/>
              <p:cNvSpPr/>
              <p:nvPr/>
            </p:nvSpPr>
            <p:spPr>
              <a:xfrm>
                <a:off x="6775084"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7" name="Google Shape;117;p15"/>
            <p:cNvGrpSpPr/>
            <p:nvPr/>
          </p:nvGrpSpPr>
          <p:grpSpPr>
            <a:xfrm>
              <a:off x="7367299" y="3804008"/>
              <a:ext cx="409500" cy="1339500"/>
              <a:chOff x="7367299" y="3804008"/>
              <a:chExt cx="409500" cy="1339500"/>
            </a:xfrm>
          </p:grpSpPr>
          <p:sp>
            <p:nvSpPr>
              <p:cNvPr id="118" name="Google Shape;118;p15"/>
              <p:cNvSpPr/>
              <p:nvPr/>
            </p:nvSpPr>
            <p:spPr>
              <a:xfrm>
                <a:off x="7367299"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5"/>
              <p:cNvSpPr/>
              <p:nvPr/>
            </p:nvSpPr>
            <p:spPr>
              <a:xfrm>
                <a:off x="7367299"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5"/>
              <p:cNvSpPr/>
              <p:nvPr/>
            </p:nvSpPr>
            <p:spPr>
              <a:xfrm>
                <a:off x="7367299"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1" name="Google Shape;121;p15"/>
            <p:cNvGrpSpPr/>
            <p:nvPr/>
          </p:nvGrpSpPr>
          <p:grpSpPr>
            <a:xfrm>
              <a:off x="7959516" y="3354008"/>
              <a:ext cx="409500" cy="1789500"/>
              <a:chOff x="7959516" y="3354008"/>
              <a:chExt cx="409500" cy="1789500"/>
            </a:xfrm>
          </p:grpSpPr>
          <p:sp>
            <p:nvSpPr>
              <p:cNvPr id="122" name="Google Shape;122;p15"/>
              <p:cNvSpPr/>
              <p:nvPr/>
            </p:nvSpPr>
            <p:spPr>
              <a:xfrm>
                <a:off x="7959516"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5"/>
              <p:cNvSpPr/>
              <p:nvPr/>
            </p:nvSpPr>
            <p:spPr>
              <a:xfrm>
                <a:off x="7959516" y="3354008"/>
                <a:ext cx="409500" cy="178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5"/>
              <p:cNvSpPr/>
              <p:nvPr/>
            </p:nvSpPr>
            <p:spPr>
              <a:xfrm>
                <a:off x="7959516"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5"/>
              <p:cNvSpPr/>
              <p:nvPr/>
            </p:nvSpPr>
            <p:spPr>
              <a:xfrm>
                <a:off x="7959516"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6" name="Google Shape;126;p15"/>
            <p:cNvGrpSpPr/>
            <p:nvPr/>
          </p:nvGrpSpPr>
          <p:grpSpPr>
            <a:xfrm>
              <a:off x="8551731" y="2904008"/>
              <a:ext cx="409500" cy="2239500"/>
              <a:chOff x="8551731" y="2904008"/>
              <a:chExt cx="409500" cy="2239500"/>
            </a:xfrm>
          </p:grpSpPr>
          <p:sp>
            <p:nvSpPr>
              <p:cNvPr id="127" name="Google Shape;127;p15"/>
              <p:cNvSpPr/>
              <p:nvPr/>
            </p:nvSpPr>
            <p:spPr>
              <a:xfrm>
                <a:off x="8551731"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5"/>
              <p:cNvSpPr/>
              <p:nvPr/>
            </p:nvSpPr>
            <p:spPr>
              <a:xfrm>
                <a:off x="8551731" y="3354008"/>
                <a:ext cx="409500" cy="178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5"/>
              <p:cNvSpPr/>
              <p:nvPr/>
            </p:nvSpPr>
            <p:spPr>
              <a:xfrm>
                <a:off x="8551731"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5"/>
              <p:cNvSpPr/>
              <p:nvPr/>
            </p:nvSpPr>
            <p:spPr>
              <a:xfrm>
                <a:off x="8551731" y="2904008"/>
                <a:ext cx="409500" cy="22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5"/>
              <p:cNvSpPr/>
              <p:nvPr/>
            </p:nvSpPr>
            <p:spPr>
              <a:xfrm>
                <a:off x="8551731"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32" name="Google Shape;132;p15"/>
          <p:cNvSpPr txBox="1"/>
          <p:nvPr>
            <p:ph type="title"/>
          </p:nvPr>
        </p:nvSpPr>
        <p:spPr>
          <a:xfrm>
            <a:off x="824000" y="1613825"/>
            <a:ext cx="5857800" cy="1872900"/>
          </a:xfrm>
          <a:prstGeom prst="rect">
            <a:avLst/>
          </a:prstGeom>
        </p:spPr>
        <p:txBody>
          <a:bodyPr anchorCtr="0" anchor="ctr" bIns="91425" lIns="91425" spcFirstLastPara="1" rIns="91425" wrap="square" tIns="91425"/>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33" name="Google Shape;133;p15"/>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34" name="Shape 134"/>
        <p:cNvGrpSpPr/>
        <p:nvPr/>
      </p:nvGrpSpPr>
      <p:grpSpPr>
        <a:xfrm>
          <a:off x="0" y="0"/>
          <a:ext cx="0" cy="0"/>
          <a:chOff x="0" y="0"/>
          <a:chExt cx="0" cy="0"/>
        </a:xfrm>
      </p:grpSpPr>
      <p:grpSp>
        <p:nvGrpSpPr>
          <p:cNvPr id="135" name="Google Shape;135;p16"/>
          <p:cNvGrpSpPr/>
          <p:nvPr/>
        </p:nvGrpSpPr>
        <p:grpSpPr>
          <a:xfrm>
            <a:off x="625966" y="299376"/>
            <a:ext cx="999312" cy="999312"/>
            <a:chOff x="348199" y="179450"/>
            <a:chExt cx="1116300" cy="1116300"/>
          </a:xfrm>
        </p:grpSpPr>
        <p:sp>
          <p:nvSpPr>
            <p:cNvPr id="136" name="Google Shape;136;p16"/>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6"/>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8" name="Google Shape;138;p16"/>
          <p:cNvSpPr txBox="1"/>
          <p:nvPr>
            <p:ph type="title"/>
          </p:nvPr>
        </p:nvSpPr>
        <p:spPr>
          <a:xfrm>
            <a:off x="1303800" y="598575"/>
            <a:ext cx="7030500" cy="9993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9" name="Google Shape;139;p16"/>
          <p:cNvSpPr txBox="1"/>
          <p:nvPr>
            <p:ph idx="1" type="body"/>
          </p:nvPr>
        </p:nvSpPr>
        <p:spPr>
          <a:xfrm>
            <a:off x="1303800" y="1990050"/>
            <a:ext cx="7030500" cy="2541600"/>
          </a:xfrm>
          <a:prstGeom prst="rect">
            <a:avLst/>
          </a:prstGeom>
        </p:spPr>
        <p:txBody>
          <a:bodyPr anchorCtr="0" anchor="t" bIns="91425" lIns="91425" spcFirstLastPara="1" rIns="91425" wrap="square" tIns="91425"/>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40" name="Google Shape;140;p16"/>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41" name="Shape 141"/>
        <p:cNvGrpSpPr/>
        <p:nvPr/>
      </p:nvGrpSpPr>
      <p:grpSpPr>
        <a:xfrm>
          <a:off x="0" y="0"/>
          <a:ext cx="0" cy="0"/>
          <a:chOff x="0" y="0"/>
          <a:chExt cx="0" cy="0"/>
        </a:xfrm>
      </p:grpSpPr>
      <p:grpSp>
        <p:nvGrpSpPr>
          <p:cNvPr id="142" name="Google Shape;142;p17"/>
          <p:cNvGrpSpPr/>
          <p:nvPr/>
        </p:nvGrpSpPr>
        <p:grpSpPr>
          <a:xfrm>
            <a:off x="625966" y="299376"/>
            <a:ext cx="999312" cy="999312"/>
            <a:chOff x="348199" y="179450"/>
            <a:chExt cx="1116300" cy="1116300"/>
          </a:xfrm>
        </p:grpSpPr>
        <p:sp>
          <p:nvSpPr>
            <p:cNvPr id="143" name="Google Shape;143;p17"/>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7"/>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5" name="Google Shape;145;p17"/>
          <p:cNvSpPr txBox="1"/>
          <p:nvPr>
            <p:ph type="title"/>
          </p:nvPr>
        </p:nvSpPr>
        <p:spPr>
          <a:xfrm>
            <a:off x="1303800" y="598575"/>
            <a:ext cx="7030500" cy="9993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6" name="Google Shape;146;p17"/>
          <p:cNvSpPr txBox="1"/>
          <p:nvPr>
            <p:ph idx="1" type="body"/>
          </p:nvPr>
        </p:nvSpPr>
        <p:spPr>
          <a:xfrm>
            <a:off x="1303800" y="1990050"/>
            <a:ext cx="3430500" cy="2541600"/>
          </a:xfrm>
          <a:prstGeom prst="rect">
            <a:avLst/>
          </a:prstGeom>
        </p:spPr>
        <p:txBody>
          <a:bodyPr anchorCtr="0" anchor="t" bIns="91425" lIns="91425" spcFirstLastPara="1" rIns="91425" wrap="square" tIns="91425"/>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47" name="Google Shape;147;p17"/>
          <p:cNvSpPr txBox="1"/>
          <p:nvPr>
            <p:ph idx="2" type="body"/>
          </p:nvPr>
        </p:nvSpPr>
        <p:spPr>
          <a:xfrm>
            <a:off x="4903650" y="1990050"/>
            <a:ext cx="3430500" cy="2541600"/>
          </a:xfrm>
          <a:prstGeom prst="rect">
            <a:avLst/>
          </a:prstGeom>
        </p:spPr>
        <p:txBody>
          <a:bodyPr anchorCtr="0" anchor="t" bIns="91425" lIns="91425" spcFirstLastPara="1" rIns="91425" wrap="square" tIns="91425"/>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48" name="Google Shape;148;p17"/>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49" name="Shape 149"/>
        <p:cNvGrpSpPr/>
        <p:nvPr/>
      </p:nvGrpSpPr>
      <p:grpSpPr>
        <a:xfrm>
          <a:off x="0" y="0"/>
          <a:ext cx="0" cy="0"/>
          <a:chOff x="0" y="0"/>
          <a:chExt cx="0" cy="0"/>
        </a:xfrm>
      </p:grpSpPr>
      <p:grpSp>
        <p:nvGrpSpPr>
          <p:cNvPr id="150" name="Google Shape;150;p18"/>
          <p:cNvGrpSpPr/>
          <p:nvPr/>
        </p:nvGrpSpPr>
        <p:grpSpPr>
          <a:xfrm>
            <a:off x="625966" y="299376"/>
            <a:ext cx="999312" cy="999312"/>
            <a:chOff x="348199" y="179450"/>
            <a:chExt cx="1116300" cy="1116300"/>
          </a:xfrm>
        </p:grpSpPr>
        <p:sp>
          <p:nvSpPr>
            <p:cNvPr id="151" name="Google Shape;151;p18"/>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8"/>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3" name="Google Shape;153;p18"/>
          <p:cNvSpPr txBox="1"/>
          <p:nvPr>
            <p:ph type="title"/>
          </p:nvPr>
        </p:nvSpPr>
        <p:spPr>
          <a:xfrm>
            <a:off x="1303800" y="598575"/>
            <a:ext cx="7030500" cy="9993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4" name="Google Shape;154;p18"/>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55" name="Shape 155"/>
        <p:cNvGrpSpPr/>
        <p:nvPr/>
      </p:nvGrpSpPr>
      <p:grpSpPr>
        <a:xfrm>
          <a:off x="0" y="0"/>
          <a:ext cx="0" cy="0"/>
          <a:chOff x="0" y="0"/>
          <a:chExt cx="0" cy="0"/>
        </a:xfrm>
      </p:grpSpPr>
      <p:grpSp>
        <p:nvGrpSpPr>
          <p:cNvPr id="156" name="Google Shape;156;p19"/>
          <p:cNvGrpSpPr/>
          <p:nvPr/>
        </p:nvGrpSpPr>
        <p:grpSpPr>
          <a:xfrm>
            <a:off x="625966" y="299376"/>
            <a:ext cx="999312" cy="999312"/>
            <a:chOff x="348199" y="179450"/>
            <a:chExt cx="1116300" cy="1116300"/>
          </a:xfrm>
        </p:grpSpPr>
        <p:sp>
          <p:nvSpPr>
            <p:cNvPr id="157" name="Google Shape;157;p19"/>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9"/>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9" name="Google Shape;159;p19"/>
          <p:cNvSpPr txBox="1"/>
          <p:nvPr>
            <p:ph type="title"/>
          </p:nvPr>
        </p:nvSpPr>
        <p:spPr>
          <a:xfrm>
            <a:off x="1303800" y="598575"/>
            <a:ext cx="3312000" cy="15900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0" name="Google Shape;160;p19"/>
          <p:cNvSpPr txBox="1"/>
          <p:nvPr>
            <p:ph idx="1" type="body"/>
          </p:nvPr>
        </p:nvSpPr>
        <p:spPr>
          <a:xfrm>
            <a:off x="1303800" y="2309675"/>
            <a:ext cx="3312000" cy="2221800"/>
          </a:xfrm>
          <a:prstGeom prst="rect">
            <a:avLst/>
          </a:prstGeom>
        </p:spPr>
        <p:txBody>
          <a:bodyPr anchorCtr="0" anchor="t" bIns="91425" lIns="91425" spcFirstLastPara="1" rIns="91425" wrap="square" tIns="91425"/>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61" name="Google Shape;161;p19"/>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dk1"/>
        </a:solidFill>
      </p:bgPr>
    </p:bg>
    <p:spTree>
      <p:nvGrpSpPr>
        <p:cNvPr id="162" name="Shape 162"/>
        <p:cNvGrpSpPr/>
        <p:nvPr/>
      </p:nvGrpSpPr>
      <p:grpSpPr>
        <a:xfrm>
          <a:off x="0" y="0"/>
          <a:ext cx="0" cy="0"/>
          <a:chOff x="0" y="0"/>
          <a:chExt cx="0" cy="0"/>
        </a:xfrm>
      </p:grpSpPr>
      <p:grpSp>
        <p:nvGrpSpPr>
          <p:cNvPr id="163" name="Google Shape;163;p20"/>
          <p:cNvGrpSpPr/>
          <p:nvPr/>
        </p:nvGrpSpPr>
        <p:grpSpPr>
          <a:xfrm>
            <a:off x="6866714" y="1306"/>
            <a:ext cx="2267451" cy="2601690"/>
            <a:chOff x="6790514" y="1306"/>
            <a:chExt cx="2267451" cy="2601690"/>
          </a:xfrm>
        </p:grpSpPr>
        <p:grpSp>
          <p:nvGrpSpPr>
            <p:cNvPr id="164" name="Google Shape;164;p20"/>
            <p:cNvGrpSpPr/>
            <p:nvPr/>
          </p:nvGrpSpPr>
          <p:grpSpPr>
            <a:xfrm>
              <a:off x="7067465" y="1306"/>
              <a:ext cx="1990500" cy="1990200"/>
              <a:chOff x="7067465" y="1306"/>
              <a:chExt cx="1990500" cy="1990200"/>
            </a:xfrm>
          </p:grpSpPr>
          <p:sp>
            <p:nvSpPr>
              <p:cNvPr id="165" name="Google Shape;165;p20"/>
              <p:cNvSpPr/>
              <p:nvPr/>
            </p:nvSpPr>
            <p:spPr>
              <a:xfrm rot="-8648551">
                <a:off x="7594313" y="527721"/>
                <a:ext cx="937226" cy="937226"/>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0"/>
              <p:cNvSpPr/>
              <p:nvPr/>
            </p:nvSpPr>
            <p:spPr>
              <a:xfrm rot="-8648551">
                <a:off x="7594313" y="527721"/>
                <a:ext cx="937226" cy="937226"/>
              </a:xfrm>
              <a:prstGeom prst="pie">
                <a:avLst>
                  <a:gd fmla="val 19376841"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0"/>
              <p:cNvSpPr/>
              <p:nvPr/>
            </p:nvSpPr>
            <p:spPr>
              <a:xfrm rot="-8649154">
                <a:off x="7349891" y="283705"/>
                <a:ext cx="1425647" cy="14254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8" name="Google Shape;168;p20"/>
            <p:cNvGrpSpPr/>
            <p:nvPr/>
          </p:nvGrpSpPr>
          <p:grpSpPr>
            <a:xfrm>
              <a:off x="8207126" y="1807996"/>
              <a:ext cx="795000" cy="795000"/>
              <a:chOff x="8207126" y="1807996"/>
              <a:chExt cx="795000" cy="795000"/>
            </a:xfrm>
          </p:grpSpPr>
          <p:sp>
            <p:nvSpPr>
              <p:cNvPr id="169" name="Google Shape;169;p20"/>
              <p:cNvSpPr/>
              <p:nvPr/>
            </p:nvSpPr>
            <p:spPr>
              <a:xfrm rot="2152054">
                <a:off x="8319942" y="1920813"/>
                <a:ext cx="569367" cy="569367"/>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0"/>
              <p:cNvSpPr/>
              <p:nvPr/>
            </p:nvSpPr>
            <p:spPr>
              <a:xfrm rot="2150259">
                <a:off x="8408218" y="2008610"/>
                <a:ext cx="393004" cy="3930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0"/>
              <p:cNvSpPr/>
              <p:nvPr/>
            </p:nvSpPr>
            <p:spPr>
              <a:xfrm rot="2150259">
                <a:off x="8408218" y="2008610"/>
                <a:ext cx="393004" cy="393004"/>
              </a:xfrm>
              <a:prstGeom prst="pie">
                <a:avLst>
                  <a:gd fmla="val 5699893"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2" name="Google Shape;172;p20"/>
            <p:cNvGrpSpPr/>
            <p:nvPr/>
          </p:nvGrpSpPr>
          <p:grpSpPr>
            <a:xfrm>
              <a:off x="6790514" y="118857"/>
              <a:ext cx="548700" cy="548700"/>
              <a:chOff x="6790514" y="118857"/>
              <a:chExt cx="548700" cy="548700"/>
            </a:xfrm>
          </p:grpSpPr>
          <p:sp>
            <p:nvSpPr>
              <p:cNvPr id="173" name="Google Shape;173;p20"/>
              <p:cNvSpPr/>
              <p:nvPr/>
            </p:nvSpPr>
            <p:spPr>
              <a:xfrm rot="2150259">
                <a:off x="6868362" y="196705"/>
                <a:ext cx="393004" cy="3930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0"/>
              <p:cNvSpPr/>
              <p:nvPr/>
            </p:nvSpPr>
            <p:spPr>
              <a:xfrm rot="2150259">
                <a:off x="6868362" y="196705"/>
                <a:ext cx="393004" cy="393004"/>
              </a:xfrm>
              <a:prstGeom prst="pie">
                <a:avLst>
                  <a:gd fmla="val 5699893"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75" name="Google Shape;175;p20"/>
          <p:cNvSpPr txBox="1"/>
          <p:nvPr>
            <p:ph type="title"/>
          </p:nvPr>
        </p:nvSpPr>
        <p:spPr>
          <a:xfrm>
            <a:off x="824000" y="763600"/>
            <a:ext cx="5857800" cy="3573300"/>
          </a:xfrm>
          <a:prstGeom prst="rect">
            <a:avLst/>
          </a:prstGeom>
        </p:spPr>
        <p:txBody>
          <a:bodyPr anchorCtr="0" anchor="ctr" bIns="91425" lIns="91425" spcFirstLastPara="1" rIns="91425" wrap="square" tIns="91425"/>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76" name="Google Shape;176;p20"/>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77" name="Shape 177"/>
        <p:cNvGrpSpPr/>
        <p:nvPr/>
      </p:nvGrpSpPr>
      <p:grpSpPr>
        <a:xfrm>
          <a:off x="0" y="0"/>
          <a:ext cx="0" cy="0"/>
          <a:chOff x="0" y="0"/>
          <a:chExt cx="0" cy="0"/>
        </a:xfrm>
      </p:grpSpPr>
      <p:grpSp>
        <p:nvGrpSpPr>
          <p:cNvPr id="178" name="Google Shape;178;p21"/>
          <p:cNvGrpSpPr/>
          <p:nvPr/>
        </p:nvGrpSpPr>
        <p:grpSpPr>
          <a:xfrm>
            <a:off x="625966" y="299376"/>
            <a:ext cx="999312" cy="999312"/>
            <a:chOff x="348199" y="179450"/>
            <a:chExt cx="1116300" cy="1116300"/>
          </a:xfrm>
        </p:grpSpPr>
        <p:sp>
          <p:nvSpPr>
            <p:cNvPr id="179" name="Google Shape;179;p21"/>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1"/>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1" name="Google Shape;181;p21"/>
          <p:cNvSpPr txBox="1"/>
          <p:nvPr>
            <p:ph type="title"/>
          </p:nvPr>
        </p:nvSpPr>
        <p:spPr>
          <a:xfrm>
            <a:off x="1303800" y="598575"/>
            <a:ext cx="3430500" cy="19902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2" name="Google Shape;182;p21"/>
          <p:cNvSpPr txBox="1"/>
          <p:nvPr>
            <p:ph idx="1" type="subTitle"/>
          </p:nvPr>
        </p:nvSpPr>
        <p:spPr>
          <a:xfrm>
            <a:off x="1303800" y="2743203"/>
            <a:ext cx="3430500" cy="7260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83" name="Google Shape;183;p21"/>
          <p:cNvSpPr txBox="1"/>
          <p:nvPr>
            <p:ph idx="2" type="body"/>
          </p:nvPr>
        </p:nvSpPr>
        <p:spPr>
          <a:xfrm>
            <a:off x="4903700" y="661000"/>
            <a:ext cx="3430500" cy="38706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84" name="Google Shape;184;p21"/>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141250"/>
            <a:ext cx="7852200" cy="8610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85" name="Shape 185"/>
        <p:cNvGrpSpPr/>
        <p:nvPr/>
      </p:nvGrpSpPr>
      <p:grpSpPr>
        <a:xfrm>
          <a:off x="0" y="0"/>
          <a:ext cx="0" cy="0"/>
          <a:chOff x="0" y="0"/>
          <a:chExt cx="0" cy="0"/>
        </a:xfrm>
      </p:grpSpPr>
      <p:grpSp>
        <p:nvGrpSpPr>
          <p:cNvPr id="186" name="Google Shape;186;p22"/>
          <p:cNvGrpSpPr/>
          <p:nvPr/>
        </p:nvGrpSpPr>
        <p:grpSpPr>
          <a:xfrm>
            <a:off x="713373" y="3847119"/>
            <a:ext cx="825392" cy="825392"/>
            <a:chOff x="348199" y="179450"/>
            <a:chExt cx="1116300" cy="1116300"/>
          </a:xfrm>
        </p:grpSpPr>
        <p:sp>
          <p:nvSpPr>
            <p:cNvPr id="187" name="Google Shape;187;p22"/>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2"/>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9" name="Google Shape;189;p22"/>
          <p:cNvSpPr txBox="1"/>
          <p:nvPr>
            <p:ph idx="1" type="body"/>
          </p:nvPr>
        </p:nvSpPr>
        <p:spPr>
          <a:xfrm>
            <a:off x="1303800" y="4138975"/>
            <a:ext cx="5843100" cy="534900"/>
          </a:xfrm>
          <a:prstGeom prst="rect">
            <a:avLst/>
          </a:prstGeom>
        </p:spPr>
        <p:txBody>
          <a:bodyPr anchorCtr="0" anchor="t" bIns="91425" lIns="91425" spcFirstLastPara="1" rIns="91425" wrap="square" tIns="91425"/>
          <a:lstStyle>
            <a:lvl1pPr indent="-228600" lvl="0" marL="457200" rtl="0">
              <a:lnSpc>
                <a:spcPct val="100000"/>
              </a:lnSpc>
              <a:spcBef>
                <a:spcPts val="0"/>
              </a:spcBef>
              <a:spcAft>
                <a:spcPts val="0"/>
              </a:spcAft>
              <a:buSzPts val="1300"/>
              <a:buNone/>
              <a:defRPr/>
            </a:lvl1pPr>
          </a:lstStyle>
          <a:p/>
        </p:txBody>
      </p:sp>
      <p:sp>
        <p:nvSpPr>
          <p:cNvPr id="190" name="Google Shape;190;p22"/>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accent3"/>
        </a:solidFill>
      </p:bgPr>
    </p:bg>
    <p:spTree>
      <p:nvGrpSpPr>
        <p:cNvPr id="191" name="Shape 191"/>
        <p:cNvGrpSpPr/>
        <p:nvPr/>
      </p:nvGrpSpPr>
      <p:grpSpPr>
        <a:xfrm>
          <a:off x="0" y="0"/>
          <a:ext cx="0" cy="0"/>
          <a:chOff x="0" y="0"/>
          <a:chExt cx="0" cy="0"/>
        </a:xfrm>
      </p:grpSpPr>
      <p:grpSp>
        <p:nvGrpSpPr>
          <p:cNvPr id="192" name="Google Shape;192;p23"/>
          <p:cNvGrpSpPr/>
          <p:nvPr/>
        </p:nvGrpSpPr>
        <p:grpSpPr>
          <a:xfrm>
            <a:off x="52" y="4099200"/>
            <a:ext cx="9144036" cy="1044300"/>
            <a:chOff x="52" y="4099200"/>
            <a:chExt cx="9144036" cy="1044300"/>
          </a:xfrm>
        </p:grpSpPr>
        <p:grpSp>
          <p:nvGrpSpPr>
            <p:cNvPr id="193" name="Google Shape;193;p23"/>
            <p:cNvGrpSpPr/>
            <p:nvPr/>
          </p:nvGrpSpPr>
          <p:grpSpPr>
            <a:xfrm>
              <a:off x="52" y="4309200"/>
              <a:ext cx="231622" cy="834300"/>
              <a:chOff x="2688737" y="4301380"/>
              <a:chExt cx="231900" cy="834300"/>
            </a:xfrm>
          </p:grpSpPr>
          <p:sp>
            <p:nvSpPr>
              <p:cNvPr id="194" name="Google Shape;194;p23"/>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3"/>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3"/>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3"/>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8" name="Google Shape;198;p23"/>
            <p:cNvGrpSpPr/>
            <p:nvPr/>
          </p:nvGrpSpPr>
          <p:grpSpPr>
            <a:xfrm>
              <a:off x="371406" y="4099200"/>
              <a:ext cx="231622" cy="1044300"/>
              <a:chOff x="2688737" y="4091380"/>
              <a:chExt cx="231900" cy="1044300"/>
            </a:xfrm>
          </p:grpSpPr>
          <p:sp>
            <p:nvSpPr>
              <p:cNvPr id="199" name="Google Shape;199;p23"/>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3"/>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3"/>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3"/>
              <p:cNvSpPr/>
              <p:nvPr/>
            </p:nvSpPr>
            <p:spPr>
              <a:xfrm flipH="1">
                <a:off x="2688737" y="4091380"/>
                <a:ext cx="2319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3"/>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4" name="Google Shape;204;p23"/>
            <p:cNvGrpSpPr/>
            <p:nvPr/>
          </p:nvGrpSpPr>
          <p:grpSpPr>
            <a:xfrm>
              <a:off x="742761" y="4309200"/>
              <a:ext cx="231622" cy="834300"/>
              <a:chOff x="2688737" y="4301380"/>
              <a:chExt cx="231900" cy="834300"/>
            </a:xfrm>
          </p:grpSpPr>
          <p:sp>
            <p:nvSpPr>
              <p:cNvPr id="205" name="Google Shape;205;p23"/>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3"/>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3"/>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3"/>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9" name="Google Shape;209;p23"/>
            <p:cNvGrpSpPr/>
            <p:nvPr/>
          </p:nvGrpSpPr>
          <p:grpSpPr>
            <a:xfrm>
              <a:off x="1114115" y="4518900"/>
              <a:ext cx="231622" cy="624600"/>
              <a:chOff x="2688737" y="4511080"/>
              <a:chExt cx="231900" cy="624600"/>
            </a:xfrm>
          </p:grpSpPr>
          <p:sp>
            <p:nvSpPr>
              <p:cNvPr id="210" name="Google Shape;210;p23"/>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3"/>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3"/>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3" name="Google Shape;213;p23"/>
            <p:cNvGrpSpPr/>
            <p:nvPr/>
          </p:nvGrpSpPr>
          <p:grpSpPr>
            <a:xfrm>
              <a:off x="1856753" y="4099200"/>
              <a:ext cx="231600" cy="1044300"/>
              <a:chOff x="1856753" y="4099200"/>
              <a:chExt cx="231600" cy="1044300"/>
            </a:xfrm>
          </p:grpSpPr>
          <p:sp>
            <p:nvSpPr>
              <p:cNvPr id="214" name="Google Shape;214;p23"/>
              <p:cNvSpPr/>
              <p:nvPr/>
            </p:nvSpPr>
            <p:spPr>
              <a:xfrm flipH="1">
                <a:off x="185675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3"/>
              <p:cNvSpPr/>
              <p:nvPr/>
            </p:nvSpPr>
            <p:spPr>
              <a:xfrm flipH="1">
                <a:off x="1856753"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3"/>
              <p:cNvSpPr/>
              <p:nvPr/>
            </p:nvSpPr>
            <p:spPr>
              <a:xfrm flipH="1">
                <a:off x="185675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3"/>
              <p:cNvSpPr/>
              <p:nvPr/>
            </p:nvSpPr>
            <p:spPr>
              <a:xfrm flipH="1">
                <a:off x="1856753"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3"/>
              <p:cNvSpPr/>
              <p:nvPr/>
            </p:nvSpPr>
            <p:spPr>
              <a:xfrm flipH="1">
                <a:off x="185675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9" name="Google Shape;219;p23"/>
            <p:cNvGrpSpPr/>
            <p:nvPr/>
          </p:nvGrpSpPr>
          <p:grpSpPr>
            <a:xfrm>
              <a:off x="2228107" y="4309200"/>
              <a:ext cx="231600" cy="834300"/>
              <a:chOff x="2228107" y="4309200"/>
              <a:chExt cx="231600" cy="834300"/>
            </a:xfrm>
          </p:grpSpPr>
          <p:sp>
            <p:nvSpPr>
              <p:cNvPr id="220" name="Google Shape;220;p23"/>
              <p:cNvSpPr/>
              <p:nvPr/>
            </p:nvSpPr>
            <p:spPr>
              <a:xfrm flipH="1">
                <a:off x="2228107"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3"/>
              <p:cNvSpPr/>
              <p:nvPr/>
            </p:nvSpPr>
            <p:spPr>
              <a:xfrm flipH="1">
                <a:off x="2228107"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3"/>
              <p:cNvSpPr/>
              <p:nvPr/>
            </p:nvSpPr>
            <p:spPr>
              <a:xfrm flipH="1">
                <a:off x="2228107"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3"/>
              <p:cNvSpPr/>
              <p:nvPr/>
            </p:nvSpPr>
            <p:spPr>
              <a:xfrm flipH="1">
                <a:off x="2228107"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4" name="Google Shape;224;p23"/>
            <p:cNvGrpSpPr/>
            <p:nvPr/>
          </p:nvGrpSpPr>
          <p:grpSpPr>
            <a:xfrm>
              <a:off x="2599462" y="4518900"/>
              <a:ext cx="231600" cy="624600"/>
              <a:chOff x="2599462" y="4518900"/>
              <a:chExt cx="231600" cy="624600"/>
            </a:xfrm>
          </p:grpSpPr>
          <p:sp>
            <p:nvSpPr>
              <p:cNvPr id="225" name="Google Shape;225;p23"/>
              <p:cNvSpPr/>
              <p:nvPr/>
            </p:nvSpPr>
            <p:spPr>
              <a:xfrm flipH="1">
                <a:off x="2599462"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3"/>
              <p:cNvSpPr/>
              <p:nvPr/>
            </p:nvSpPr>
            <p:spPr>
              <a:xfrm flipH="1">
                <a:off x="2599462"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3"/>
              <p:cNvSpPr/>
              <p:nvPr/>
            </p:nvSpPr>
            <p:spPr>
              <a:xfrm flipH="1">
                <a:off x="2599462"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8" name="Google Shape;228;p23"/>
            <p:cNvGrpSpPr/>
            <p:nvPr/>
          </p:nvGrpSpPr>
          <p:grpSpPr>
            <a:xfrm>
              <a:off x="3342171" y="4099200"/>
              <a:ext cx="231600" cy="1044300"/>
              <a:chOff x="3342171" y="4099200"/>
              <a:chExt cx="231600" cy="1044300"/>
            </a:xfrm>
          </p:grpSpPr>
          <p:sp>
            <p:nvSpPr>
              <p:cNvPr id="229" name="Google Shape;229;p23"/>
              <p:cNvSpPr/>
              <p:nvPr/>
            </p:nvSpPr>
            <p:spPr>
              <a:xfrm flipH="1">
                <a:off x="3342171"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3"/>
              <p:cNvSpPr/>
              <p:nvPr/>
            </p:nvSpPr>
            <p:spPr>
              <a:xfrm flipH="1">
                <a:off x="3342171"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3"/>
              <p:cNvSpPr/>
              <p:nvPr/>
            </p:nvSpPr>
            <p:spPr>
              <a:xfrm flipH="1">
                <a:off x="3342171"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3"/>
              <p:cNvSpPr/>
              <p:nvPr/>
            </p:nvSpPr>
            <p:spPr>
              <a:xfrm flipH="1">
                <a:off x="3342171"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3"/>
              <p:cNvSpPr/>
              <p:nvPr/>
            </p:nvSpPr>
            <p:spPr>
              <a:xfrm flipH="1">
                <a:off x="3342171"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4" name="Google Shape;234;p23"/>
            <p:cNvGrpSpPr/>
            <p:nvPr/>
          </p:nvGrpSpPr>
          <p:grpSpPr>
            <a:xfrm>
              <a:off x="3713525" y="4309200"/>
              <a:ext cx="231600" cy="834300"/>
              <a:chOff x="3713525" y="4309200"/>
              <a:chExt cx="231600" cy="834300"/>
            </a:xfrm>
          </p:grpSpPr>
          <p:sp>
            <p:nvSpPr>
              <p:cNvPr id="235" name="Google Shape;235;p23"/>
              <p:cNvSpPr/>
              <p:nvPr/>
            </p:nvSpPr>
            <p:spPr>
              <a:xfrm flipH="1">
                <a:off x="3713525"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3"/>
              <p:cNvSpPr/>
              <p:nvPr/>
            </p:nvSpPr>
            <p:spPr>
              <a:xfrm flipH="1">
                <a:off x="3713525"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3"/>
              <p:cNvSpPr/>
              <p:nvPr/>
            </p:nvSpPr>
            <p:spPr>
              <a:xfrm flipH="1">
                <a:off x="3713525"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3"/>
              <p:cNvSpPr/>
              <p:nvPr/>
            </p:nvSpPr>
            <p:spPr>
              <a:xfrm flipH="1">
                <a:off x="3713525"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9" name="Google Shape;239;p23"/>
            <p:cNvGrpSpPr/>
            <p:nvPr/>
          </p:nvGrpSpPr>
          <p:grpSpPr>
            <a:xfrm>
              <a:off x="1485398" y="4309200"/>
              <a:ext cx="231600" cy="834300"/>
              <a:chOff x="1485398" y="4309200"/>
              <a:chExt cx="231600" cy="834300"/>
            </a:xfrm>
          </p:grpSpPr>
          <p:sp>
            <p:nvSpPr>
              <p:cNvPr id="240" name="Google Shape;240;p23"/>
              <p:cNvSpPr/>
              <p:nvPr/>
            </p:nvSpPr>
            <p:spPr>
              <a:xfrm flipH="1">
                <a:off x="148539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3"/>
              <p:cNvSpPr/>
              <p:nvPr/>
            </p:nvSpPr>
            <p:spPr>
              <a:xfrm flipH="1">
                <a:off x="148539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3"/>
              <p:cNvSpPr/>
              <p:nvPr/>
            </p:nvSpPr>
            <p:spPr>
              <a:xfrm flipH="1">
                <a:off x="148539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3"/>
              <p:cNvSpPr/>
              <p:nvPr/>
            </p:nvSpPr>
            <p:spPr>
              <a:xfrm flipH="1">
                <a:off x="148539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4" name="Google Shape;244;p23"/>
            <p:cNvGrpSpPr/>
            <p:nvPr/>
          </p:nvGrpSpPr>
          <p:grpSpPr>
            <a:xfrm>
              <a:off x="4084879" y="4518900"/>
              <a:ext cx="231600" cy="624600"/>
              <a:chOff x="4084879" y="4518900"/>
              <a:chExt cx="231600" cy="624600"/>
            </a:xfrm>
          </p:grpSpPr>
          <p:sp>
            <p:nvSpPr>
              <p:cNvPr id="245" name="Google Shape;245;p23"/>
              <p:cNvSpPr/>
              <p:nvPr/>
            </p:nvSpPr>
            <p:spPr>
              <a:xfrm flipH="1">
                <a:off x="4084879"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3"/>
              <p:cNvSpPr/>
              <p:nvPr/>
            </p:nvSpPr>
            <p:spPr>
              <a:xfrm flipH="1">
                <a:off x="4084879"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3"/>
              <p:cNvSpPr/>
              <p:nvPr/>
            </p:nvSpPr>
            <p:spPr>
              <a:xfrm flipH="1">
                <a:off x="4084879"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8" name="Google Shape;248;p23"/>
            <p:cNvGrpSpPr/>
            <p:nvPr/>
          </p:nvGrpSpPr>
          <p:grpSpPr>
            <a:xfrm>
              <a:off x="2970816" y="4309200"/>
              <a:ext cx="231600" cy="834300"/>
              <a:chOff x="2970816" y="4309200"/>
              <a:chExt cx="231600" cy="834300"/>
            </a:xfrm>
          </p:grpSpPr>
          <p:sp>
            <p:nvSpPr>
              <p:cNvPr id="249" name="Google Shape;249;p23"/>
              <p:cNvSpPr/>
              <p:nvPr/>
            </p:nvSpPr>
            <p:spPr>
              <a:xfrm flipH="1">
                <a:off x="2970816"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3"/>
              <p:cNvSpPr/>
              <p:nvPr/>
            </p:nvSpPr>
            <p:spPr>
              <a:xfrm flipH="1">
                <a:off x="2970816"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3"/>
              <p:cNvSpPr/>
              <p:nvPr/>
            </p:nvSpPr>
            <p:spPr>
              <a:xfrm flipH="1">
                <a:off x="2970816"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3"/>
              <p:cNvSpPr/>
              <p:nvPr/>
            </p:nvSpPr>
            <p:spPr>
              <a:xfrm flipH="1">
                <a:off x="2970816"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3" name="Google Shape;253;p23"/>
            <p:cNvGrpSpPr/>
            <p:nvPr/>
          </p:nvGrpSpPr>
          <p:grpSpPr>
            <a:xfrm>
              <a:off x="4456234" y="4309200"/>
              <a:ext cx="231600" cy="834300"/>
              <a:chOff x="4456234" y="4309200"/>
              <a:chExt cx="231600" cy="834300"/>
            </a:xfrm>
          </p:grpSpPr>
          <p:sp>
            <p:nvSpPr>
              <p:cNvPr id="254" name="Google Shape;254;p23"/>
              <p:cNvSpPr/>
              <p:nvPr/>
            </p:nvSpPr>
            <p:spPr>
              <a:xfrm flipH="1">
                <a:off x="4456234"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3"/>
              <p:cNvSpPr/>
              <p:nvPr/>
            </p:nvSpPr>
            <p:spPr>
              <a:xfrm flipH="1">
                <a:off x="4456234"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3"/>
              <p:cNvSpPr/>
              <p:nvPr/>
            </p:nvSpPr>
            <p:spPr>
              <a:xfrm flipH="1">
                <a:off x="4456234"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3"/>
              <p:cNvSpPr/>
              <p:nvPr/>
            </p:nvSpPr>
            <p:spPr>
              <a:xfrm flipH="1">
                <a:off x="4456234"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8" name="Google Shape;258;p23"/>
            <p:cNvGrpSpPr/>
            <p:nvPr/>
          </p:nvGrpSpPr>
          <p:grpSpPr>
            <a:xfrm>
              <a:off x="4827588" y="4099200"/>
              <a:ext cx="231600" cy="1044300"/>
              <a:chOff x="4827588" y="4099200"/>
              <a:chExt cx="231600" cy="1044300"/>
            </a:xfrm>
          </p:grpSpPr>
          <p:sp>
            <p:nvSpPr>
              <p:cNvPr id="259" name="Google Shape;259;p23"/>
              <p:cNvSpPr/>
              <p:nvPr/>
            </p:nvSpPr>
            <p:spPr>
              <a:xfrm flipH="1">
                <a:off x="482758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3"/>
              <p:cNvSpPr/>
              <p:nvPr/>
            </p:nvSpPr>
            <p:spPr>
              <a:xfrm flipH="1">
                <a:off x="482758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3"/>
              <p:cNvSpPr/>
              <p:nvPr/>
            </p:nvSpPr>
            <p:spPr>
              <a:xfrm flipH="1">
                <a:off x="482758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3"/>
              <p:cNvSpPr/>
              <p:nvPr/>
            </p:nvSpPr>
            <p:spPr>
              <a:xfrm flipH="1">
                <a:off x="4827588"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3"/>
              <p:cNvSpPr/>
              <p:nvPr/>
            </p:nvSpPr>
            <p:spPr>
              <a:xfrm flipH="1">
                <a:off x="482758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4" name="Google Shape;264;p23"/>
            <p:cNvGrpSpPr/>
            <p:nvPr/>
          </p:nvGrpSpPr>
          <p:grpSpPr>
            <a:xfrm>
              <a:off x="5198943" y="4309200"/>
              <a:ext cx="231600" cy="834300"/>
              <a:chOff x="5198943" y="4309200"/>
              <a:chExt cx="231600" cy="834300"/>
            </a:xfrm>
          </p:grpSpPr>
          <p:sp>
            <p:nvSpPr>
              <p:cNvPr id="265" name="Google Shape;265;p23"/>
              <p:cNvSpPr/>
              <p:nvPr/>
            </p:nvSpPr>
            <p:spPr>
              <a:xfrm flipH="1">
                <a:off x="519894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3"/>
              <p:cNvSpPr/>
              <p:nvPr/>
            </p:nvSpPr>
            <p:spPr>
              <a:xfrm flipH="1">
                <a:off x="5198943"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3"/>
              <p:cNvSpPr/>
              <p:nvPr/>
            </p:nvSpPr>
            <p:spPr>
              <a:xfrm flipH="1">
                <a:off x="519894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3"/>
              <p:cNvSpPr/>
              <p:nvPr/>
            </p:nvSpPr>
            <p:spPr>
              <a:xfrm flipH="1">
                <a:off x="519894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9" name="Google Shape;269;p23"/>
            <p:cNvGrpSpPr/>
            <p:nvPr/>
          </p:nvGrpSpPr>
          <p:grpSpPr>
            <a:xfrm>
              <a:off x="5570297" y="4518900"/>
              <a:ext cx="231600" cy="624600"/>
              <a:chOff x="5570297" y="4518900"/>
              <a:chExt cx="231600" cy="624600"/>
            </a:xfrm>
          </p:grpSpPr>
          <p:sp>
            <p:nvSpPr>
              <p:cNvPr id="270" name="Google Shape;270;p23"/>
              <p:cNvSpPr/>
              <p:nvPr/>
            </p:nvSpPr>
            <p:spPr>
              <a:xfrm flipH="1">
                <a:off x="5570297"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3"/>
              <p:cNvSpPr/>
              <p:nvPr/>
            </p:nvSpPr>
            <p:spPr>
              <a:xfrm flipH="1">
                <a:off x="5570297"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3"/>
              <p:cNvSpPr/>
              <p:nvPr/>
            </p:nvSpPr>
            <p:spPr>
              <a:xfrm flipH="1">
                <a:off x="5570297"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3" name="Google Shape;273;p23"/>
            <p:cNvGrpSpPr/>
            <p:nvPr/>
          </p:nvGrpSpPr>
          <p:grpSpPr>
            <a:xfrm>
              <a:off x="5941652" y="4309200"/>
              <a:ext cx="231600" cy="834300"/>
              <a:chOff x="5941652" y="4309200"/>
              <a:chExt cx="231600" cy="834300"/>
            </a:xfrm>
          </p:grpSpPr>
          <p:sp>
            <p:nvSpPr>
              <p:cNvPr id="274" name="Google Shape;274;p23"/>
              <p:cNvSpPr/>
              <p:nvPr/>
            </p:nvSpPr>
            <p:spPr>
              <a:xfrm flipH="1">
                <a:off x="5941652"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3"/>
              <p:cNvSpPr/>
              <p:nvPr/>
            </p:nvSpPr>
            <p:spPr>
              <a:xfrm flipH="1">
                <a:off x="5941652"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3"/>
              <p:cNvSpPr/>
              <p:nvPr/>
            </p:nvSpPr>
            <p:spPr>
              <a:xfrm flipH="1">
                <a:off x="5941652"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3"/>
              <p:cNvSpPr/>
              <p:nvPr/>
            </p:nvSpPr>
            <p:spPr>
              <a:xfrm flipH="1">
                <a:off x="5941652"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8" name="Google Shape;278;p23"/>
            <p:cNvGrpSpPr/>
            <p:nvPr/>
          </p:nvGrpSpPr>
          <p:grpSpPr>
            <a:xfrm>
              <a:off x="6313006" y="4099200"/>
              <a:ext cx="231600" cy="1044300"/>
              <a:chOff x="6313006" y="4099200"/>
              <a:chExt cx="231600" cy="1044300"/>
            </a:xfrm>
          </p:grpSpPr>
          <p:sp>
            <p:nvSpPr>
              <p:cNvPr id="279" name="Google Shape;279;p23"/>
              <p:cNvSpPr/>
              <p:nvPr/>
            </p:nvSpPr>
            <p:spPr>
              <a:xfrm flipH="1">
                <a:off x="6313006"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3"/>
              <p:cNvSpPr/>
              <p:nvPr/>
            </p:nvSpPr>
            <p:spPr>
              <a:xfrm flipH="1">
                <a:off x="6313006"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3"/>
              <p:cNvSpPr/>
              <p:nvPr/>
            </p:nvSpPr>
            <p:spPr>
              <a:xfrm flipH="1">
                <a:off x="6313006"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3"/>
              <p:cNvSpPr/>
              <p:nvPr/>
            </p:nvSpPr>
            <p:spPr>
              <a:xfrm flipH="1">
                <a:off x="6313006"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3"/>
              <p:cNvSpPr/>
              <p:nvPr/>
            </p:nvSpPr>
            <p:spPr>
              <a:xfrm flipH="1">
                <a:off x="6313006"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4" name="Google Shape;284;p23"/>
            <p:cNvGrpSpPr/>
            <p:nvPr/>
          </p:nvGrpSpPr>
          <p:grpSpPr>
            <a:xfrm>
              <a:off x="6684361" y="4309200"/>
              <a:ext cx="231600" cy="834300"/>
              <a:chOff x="6684361" y="4309200"/>
              <a:chExt cx="231600" cy="834300"/>
            </a:xfrm>
          </p:grpSpPr>
          <p:sp>
            <p:nvSpPr>
              <p:cNvPr id="285" name="Google Shape;285;p23"/>
              <p:cNvSpPr/>
              <p:nvPr/>
            </p:nvSpPr>
            <p:spPr>
              <a:xfrm flipH="1">
                <a:off x="6684361"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3"/>
              <p:cNvSpPr/>
              <p:nvPr/>
            </p:nvSpPr>
            <p:spPr>
              <a:xfrm flipH="1">
                <a:off x="6684361"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3"/>
              <p:cNvSpPr/>
              <p:nvPr/>
            </p:nvSpPr>
            <p:spPr>
              <a:xfrm flipH="1">
                <a:off x="6684361"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3"/>
              <p:cNvSpPr/>
              <p:nvPr/>
            </p:nvSpPr>
            <p:spPr>
              <a:xfrm flipH="1">
                <a:off x="6684361"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9" name="Google Shape;289;p23"/>
            <p:cNvGrpSpPr/>
            <p:nvPr/>
          </p:nvGrpSpPr>
          <p:grpSpPr>
            <a:xfrm>
              <a:off x="7055715" y="4518900"/>
              <a:ext cx="231600" cy="624600"/>
              <a:chOff x="7055715" y="4518900"/>
              <a:chExt cx="231600" cy="624600"/>
            </a:xfrm>
          </p:grpSpPr>
          <p:sp>
            <p:nvSpPr>
              <p:cNvPr id="290" name="Google Shape;290;p23"/>
              <p:cNvSpPr/>
              <p:nvPr/>
            </p:nvSpPr>
            <p:spPr>
              <a:xfrm flipH="1">
                <a:off x="7055715"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3"/>
              <p:cNvSpPr/>
              <p:nvPr/>
            </p:nvSpPr>
            <p:spPr>
              <a:xfrm flipH="1">
                <a:off x="7055715"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3"/>
              <p:cNvSpPr/>
              <p:nvPr/>
            </p:nvSpPr>
            <p:spPr>
              <a:xfrm flipH="1">
                <a:off x="7055715"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3" name="Google Shape;293;p23"/>
            <p:cNvGrpSpPr/>
            <p:nvPr/>
          </p:nvGrpSpPr>
          <p:grpSpPr>
            <a:xfrm>
              <a:off x="7798424" y="4099200"/>
              <a:ext cx="231600" cy="1044300"/>
              <a:chOff x="7798424" y="4099200"/>
              <a:chExt cx="231600" cy="1044300"/>
            </a:xfrm>
          </p:grpSpPr>
          <p:sp>
            <p:nvSpPr>
              <p:cNvPr id="294" name="Google Shape;294;p23"/>
              <p:cNvSpPr/>
              <p:nvPr/>
            </p:nvSpPr>
            <p:spPr>
              <a:xfrm flipH="1">
                <a:off x="7798424"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3"/>
              <p:cNvSpPr/>
              <p:nvPr/>
            </p:nvSpPr>
            <p:spPr>
              <a:xfrm flipH="1">
                <a:off x="7798424"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3"/>
              <p:cNvSpPr/>
              <p:nvPr/>
            </p:nvSpPr>
            <p:spPr>
              <a:xfrm flipH="1">
                <a:off x="7798424"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3"/>
              <p:cNvSpPr/>
              <p:nvPr/>
            </p:nvSpPr>
            <p:spPr>
              <a:xfrm flipH="1">
                <a:off x="7798424"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3"/>
              <p:cNvSpPr/>
              <p:nvPr/>
            </p:nvSpPr>
            <p:spPr>
              <a:xfrm flipH="1">
                <a:off x="7798424"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9" name="Google Shape;299;p23"/>
            <p:cNvGrpSpPr/>
            <p:nvPr/>
          </p:nvGrpSpPr>
          <p:grpSpPr>
            <a:xfrm>
              <a:off x="8169779" y="4309200"/>
              <a:ext cx="231600" cy="834300"/>
              <a:chOff x="8169779" y="4309200"/>
              <a:chExt cx="231600" cy="834300"/>
            </a:xfrm>
          </p:grpSpPr>
          <p:sp>
            <p:nvSpPr>
              <p:cNvPr id="300" name="Google Shape;300;p23"/>
              <p:cNvSpPr/>
              <p:nvPr/>
            </p:nvSpPr>
            <p:spPr>
              <a:xfrm flipH="1">
                <a:off x="8169779"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3"/>
              <p:cNvSpPr/>
              <p:nvPr/>
            </p:nvSpPr>
            <p:spPr>
              <a:xfrm flipH="1">
                <a:off x="8169779"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3"/>
              <p:cNvSpPr/>
              <p:nvPr/>
            </p:nvSpPr>
            <p:spPr>
              <a:xfrm flipH="1">
                <a:off x="8169779"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3"/>
              <p:cNvSpPr/>
              <p:nvPr/>
            </p:nvSpPr>
            <p:spPr>
              <a:xfrm flipH="1">
                <a:off x="8169779"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4" name="Google Shape;304;p23"/>
            <p:cNvGrpSpPr/>
            <p:nvPr/>
          </p:nvGrpSpPr>
          <p:grpSpPr>
            <a:xfrm>
              <a:off x="7427070" y="4309200"/>
              <a:ext cx="231600" cy="834300"/>
              <a:chOff x="7427070" y="4309200"/>
              <a:chExt cx="231600" cy="834300"/>
            </a:xfrm>
          </p:grpSpPr>
          <p:sp>
            <p:nvSpPr>
              <p:cNvPr id="305" name="Google Shape;305;p23"/>
              <p:cNvSpPr/>
              <p:nvPr/>
            </p:nvSpPr>
            <p:spPr>
              <a:xfrm flipH="1">
                <a:off x="7427070"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3"/>
              <p:cNvSpPr/>
              <p:nvPr/>
            </p:nvSpPr>
            <p:spPr>
              <a:xfrm flipH="1">
                <a:off x="7427070"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3"/>
              <p:cNvSpPr/>
              <p:nvPr/>
            </p:nvSpPr>
            <p:spPr>
              <a:xfrm flipH="1">
                <a:off x="7427070"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3"/>
              <p:cNvSpPr/>
              <p:nvPr/>
            </p:nvSpPr>
            <p:spPr>
              <a:xfrm flipH="1">
                <a:off x="7427070"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9" name="Google Shape;309;p23"/>
            <p:cNvGrpSpPr/>
            <p:nvPr/>
          </p:nvGrpSpPr>
          <p:grpSpPr>
            <a:xfrm>
              <a:off x="8541133" y="4518900"/>
              <a:ext cx="231600" cy="624600"/>
              <a:chOff x="8541133" y="4518900"/>
              <a:chExt cx="231600" cy="624600"/>
            </a:xfrm>
          </p:grpSpPr>
          <p:sp>
            <p:nvSpPr>
              <p:cNvPr id="310" name="Google Shape;310;p23"/>
              <p:cNvSpPr/>
              <p:nvPr/>
            </p:nvSpPr>
            <p:spPr>
              <a:xfrm flipH="1">
                <a:off x="854113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3"/>
              <p:cNvSpPr/>
              <p:nvPr/>
            </p:nvSpPr>
            <p:spPr>
              <a:xfrm flipH="1">
                <a:off x="854113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3"/>
              <p:cNvSpPr/>
              <p:nvPr/>
            </p:nvSpPr>
            <p:spPr>
              <a:xfrm flipH="1">
                <a:off x="854113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3" name="Google Shape;313;p23"/>
            <p:cNvGrpSpPr/>
            <p:nvPr/>
          </p:nvGrpSpPr>
          <p:grpSpPr>
            <a:xfrm>
              <a:off x="8912488" y="4309200"/>
              <a:ext cx="231600" cy="834300"/>
              <a:chOff x="8912488" y="4309200"/>
              <a:chExt cx="231600" cy="834300"/>
            </a:xfrm>
          </p:grpSpPr>
          <p:sp>
            <p:nvSpPr>
              <p:cNvPr id="314" name="Google Shape;314;p23"/>
              <p:cNvSpPr/>
              <p:nvPr/>
            </p:nvSpPr>
            <p:spPr>
              <a:xfrm flipH="1">
                <a:off x="891248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3"/>
              <p:cNvSpPr/>
              <p:nvPr/>
            </p:nvSpPr>
            <p:spPr>
              <a:xfrm flipH="1">
                <a:off x="891248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3"/>
              <p:cNvSpPr/>
              <p:nvPr/>
            </p:nvSpPr>
            <p:spPr>
              <a:xfrm flipH="1">
                <a:off x="891248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3"/>
              <p:cNvSpPr/>
              <p:nvPr/>
            </p:nvSpPr>
            <p:spPr>
              <a:xfrm flipH="1">
                <a:off x="891248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18" name="Google Shape;318;p23"/>
          <p:cNvSpPr txBox="1"/>
          <p:nvPr>
            <p:ph hasCustomPrompt="1" type="title"/>
          </p:nvPr>
        </p:nvSpPr>
        <p:spPr>
          <a:xfrm>
            <a:off x="1388625" y="772725"/>
            <a:ext cx="6366900" cy="1863300"/>
          </a:xfrm>
          <a:prstGeom prst="rect">
            <a:avLst/>
          </a:prstGeom>
        </p:spPr>
        <p:txBody>
          <a:bodyPr anchorCtr="0" anchor="ctr" bIns="91425" lIns="91425" spcFirstLastPara="1" rIns="91425" wrap="square" tIns="91425"/>
          <a:lstStyle>
            <a:lvl1pPr lvl="0" rtl="0" algn="ctr">
              <a:spcBef>
                <a:spcPts val="0"/>
              </a:spcBef>
              <a:spcAft>
                <a:spcPts val="0"/>
              </a:spcAft>
              <a:buClr>
                <a:schemeClr val="lt1"/>
              </a:buClr>
              <a:buSzPts val="8000"/>
              <a:buNone/>
              <a:defRPr sz="8000">
                <a:solidFill>
                  <a:schemeClr val="lt1"/>
                </a:solidFill>
              </a:defRPr>
            </a:lvl1pPr>
            <a:lvl2pPr lvl="1" rtl="0" algn="ctr">
              <a:spcBef>
                <a:spcPts val="0"/>
              </a:spcBef>
              <a:spcAft>
                <a:spcPts val="0"/>
              </a:spcAft>
              <a:buClr>
                <a:schemeClr val="lt1"/>
              </a:buClr>
              <a:buSzPts val="8000"/>
              <a:buNone/>
              <a:defRPr sz="8000">
                <a:solidFill>
                  <a:schemeClr val="lt1"/>
                </a:solidFill>
              </a:defRPr>
            </a:lvl2pPr>
            <a:lvl3pPr lvl="2" rtl="0" algn="ctr">
              <a:spcBef>
                <a:spcPts val="0"/>
              </a:spcBef>
              <a:spcAft>
                <a:spcPts val="0"/>
              </a:spcAft>
              <a:buClr>
                <a:schemeClr val="lt1"/>
              </a:buClr>
              <a:buSzPts val="8000"/>
              <a:buNone/>
              <a:defRPr sz="8000">
                <a:solidFill>
                  <a:schemeClr val="lt1"/>
                </a:solidFill>
              </a:defRPr>
            </a:lvl3pPr>
            <a:lvl4pPr lvl="3" rtl="0" algn="ctr">
              <a:spcBef>
                <a:spcPts val="0"/>
              </a:spcBef>
              <a:spcAft>
                <a:spcPts val="0"/>
              </a:spcAft>
              <a:buClr>
                <a:schemeClr val="lt1"/>
              </a:buClr>
              <a:buSzPts val="8000"/>
              <a:buNone/>
              <a:defRPr sz="8000">
                <a:solidFill>
                  <a:schemeClr val="lt1"/>
                </a:solidFill>
              </a:defRPr>
            </a:lvl4pPr>
            <a:lvl5pPr lvl="4" rtl="0" algn="ctr">
              <a:spcBef>
                <a:spcPts val="0"/>
              </a:spcBef>
              <a:spcAft>
                <a:spcPts val="0"/>
              </a:spcAft>
              <a:buClr>
                <a:schemeClr val="lt1"/>
              </a:buClr>
              <a:buSzPts val="8000"/>
              <a:buNone/>
              <a:defRPr sz="8000">
                <a:solidFill>
                  <a:schemeClr val="lt1"/>
                </a:solidFill>
              </a:defRPr>
            </a:lvl5pPr>
            <a:lvl6pPr lvl="5" rtl="0" algn="ctr">
              <a:spcBef>
                <a:spcPts val="0"/>
              </a:spcBef>
              <a:spcAft>
                <a:spcPts val="0"/>
              </a:spcAft>
              <a:buClr>
                <a:schemeClr val="lt1"/>
              </a:buClr>
              <a:buSzPts val="8000"/>
              <a:buNone/>
              <a:defRPr sz="8000">
                <a:solidFill>
                  <a:schemeClr val="lt1"/>
                </a:solidFill>
              </a:defRPr>
            </a:lvl6pPr>
            <a:lvl7pPr lvl="6" rtl="0" algn="ctr">
              <a:spcBef>
                <a:spcPts val="0"/>
              </a:spcBef>
              <a:spcAft>
                <a:spcPts val="0"/>
              </a:spcAft>
              <a:buClr>
                <a:schemeClr val="lt1"/>
              </a:buClr>
              <a:buSzPts val="8000"/>
              <a:buNone/>
              <a:defRPr sz="8000">
                <a:solidFill>
                  <a:schemeClr val="lt1"/>
                </a:solidFill>
              </a:defRPr>
            </a:lvl7pPr>
            <a:lvl8pPr lvl="7" rtl="0" algn="ctr">
              <a:spcBef>
                <a:spcPts val="0"/>
              </a:spcBef>
              <a:spcAft>
                <a:spcPts val="0"/>
              </a:spcAft>
              <a:buClr>
                <a:schemeClr val="lt1"/>
              </a:buClr>
              <a:buSzPts val="8000"/>
              <a:buNone/>
              <a:defRPr sz="8000">
                <a:solidFill>
                  <a:schemeClr val="lt1"/>
                </a:solidFill>
              </a:defRPr>
            </a:lvl8pPr>
            <a:lvl9pPr lvl="8" rtl="0" algn="ctr">
              <a:spcBef>
                <a:spcPts val="0"/>
              </a:spcBef>
              <a:spcAft>
                <a:spcPts val="0"/>
              </a:spcAft>
              <a:buClr>
                <a:schemeClr val="lt1"/>
              </a:buClr>
              <a:buSzPts val="8000"/>
              <a:buNone/>
              <a:defRPr sz="8000">
                <a:solidFill>
                  <a:schemeClr val="lt1"/>
                </a:solidFill>
              </a:defRPr>
            </a:lvl9pPr>
          </a:lstStyle>
          <a:p>
            <a:r>
              <a:t>xx%</a:t>
            </a:r>
          </a:p>
        </p:txBody>
      </p:sp>
      <p:sp>
        <p:nvSpPr>
          <p:cNvPr id="319" name="Google Shape;319;p23"/>
          <p:cNvSpPr txBox="1"/>
          <p:nvPr>
            <p:ph idx="1" type="body"/>
          </p:nvPr>
        </p:nvSpPr>
        <p:spPr>
          <a:xfrm>
            <a:off x="1388625" y="2712300"/>
            <a:ext cx="6366900" cy="1111200"/>
          </a:xfrm>
          <a:prstGeom prst="rect">
            <a:avLst/>
          </a:prstGeom>
        </p:spPr>
        <p:txBody>
          <a:bodyPr anchorCtr="0" anchor="t" bIns="91425" lIns="91425" spcFirstLastPara="1" rIns="91425" wrap="square" tIns="91425"/>
          <a:lstStyle>
            <a:lvl1pPr indent="-311150" lvl="0" marL="457200" rtl="0" algn="ctr">
              <a:spcBef>
                <a:spcPts val="0"/>
              </a:spcBef>
              <a:spcAft>
                <a:spcPts val="0"/>
              </a:spcAft>
              <a:buClr>
                <a:schemeClr val="lt1"/>
              </a:buClr>
              <a:buSzPts val="1300"/>
              <a:buChar char="●"/>
              <a:defRPr>
                <a:solidFill>
                  <a:schemeClr val="lt1"/>
                </a:solidFill>
              </a:defRPr>
            </a:lvl1pPr>
            <a:lvl2pPr indent="-298450" lvl="1" marL="914400" rtl="0" algn="ctr">
              <a:spcBef>
                <a:spcPts val="1600"/>
              </a:spcBef>
              <a:spcAft>
                <a:spcPts val="0"/>
              </a:spcAft>
              <a:buClr>
                <a:schemeClr val="lt1"/>
              </a:buClr>
              <a:buSzPts val="1100"/>
              <a:buChar char="○"/>
              <a:defRPr>
                <a:solidFill>
                  <a:schemeClr val="lt1"/>
                </a:solidFill>
              </a:defRPr>
            </a:lvl2pPr>
            <a:lvl3pPr indent="-298450" lvl="2" marL="1371600" rtl="0" algn="ctr">
              <a:spcBef>
                <a:spcPts val="1600"/>
              </a:spcBef>
              <a:spcAft>
                <a:spcPts val="0"/>
              </a:spcAft>
              <a:buClr>
                <a:schemeClr val="lt1"/>
              </a:buClr>
              <a:buSzPts val="1100"/>
              <a:buChar char="■"/>
              <a:defRPr>
                <a:solidFill>
                  <a:schemeClr val="lt1"/>
                </a:solidFill>
              </a:defRPr>
            </a:lvl3pPr>
            <a:lvl4pPr indent="-298450" lvl="3" marL="1828800" rtl="0" algn="ctr">
              <a:spcBef>
                <a:spcPts val="1600"/>
              </a:spcBef>
              <a:spcAft>
                <a:spcPts val="0"/>
              </a:spcAft>
              <a:buClr>
                <a:schemeClr val="lt1"/>
              </a:buClr>
              <a:buSzPts val="1100"/>
              <a:buChar char="●"/>
              <a:defRPr>
                <a:solidFill>
                  <a:schemeClr val="lt1"/>
                </a:solidFill>
              </a:defRPr>
            </a:lvl4pPr>
            <a:lvl5pPr indent="-298450" lvl="4" marL="2286000" rtl="0" algn="ctr">
              <a:spcBef>
                <a:spcPts val="1600"/>
              </a:spcBef>
              <a:spcAft>
                <a:spcPts val="0"/>
              </a:spcAft>
              <a:buClr>
                <a:schemeClr val="lt1"/>
              </a:buClr>
              <a:buSzPts val="1100"/>
              <a:buChar char="○"/>
              <a:defRPr>
                <a:solidFill>
                  <a:schemeClr val="lt1"/>
                </a:solidFill>
              </a:defRPr>
            </a:lvl5pPr>
            <a:lvl6pPr indent="-298450" lvl="5" marL="2743200" rtl="0" algn="ctr">
              <a:spcBef>
                <a:spcPts val="1600"/>
              </a:spcBef>
              <a:spcAft>
                <a:spcPts val="0"/>
              </a:spcAft>
              <a:buClr>
                <a:schemeClr val="lt1"/>
              </a:buClr>
              <a:buSzPts val="1100"/>
              <a:buChar char="■"/>
              <a:defRPr>
                <a:solidFill>
                  <a:schemeClr val="lt1"/>
                </a:solidFill>
              </a:defRPr>
            </a:lvl6pPr>
            <a:lvl7pPr indent="-298450" lvl="6" marL="3200400" rtl="0" algn="ctr">
              <a:spcBef>
                <a:spcPts val="1600"/>
              </a:spcBef>
              <a:spcAft>
                <a:spcPts val="0"/>
              </a:spcAft>
              <a:buClr>
                <a:schemeClr val="lt1"/>
              </a:buClr>
              <a:buSzPts val="1100"/>
              <a:buChar char="●"/>
              <a:defRPr>
                <a:solidFill>
                  <a:schemeClr val="lt1"/>
                </a:solidFill>
              </a:defRPr>
            </a:lvl7pPr>
            <a:lvl8pPr indent="-298450" lvl="7" marL="3657600" rtl="0" algn="ctr">
              <a:spcBef>
                <a:spcPts val="1600"/>
              </a:spcBef>
              <a:spcAft>
                <a:spcPts val="0"/>
              </a:spcAft>
              <a:buClr>
                <a:schemeClr val="lt1"/>
              </a:buClr>
              <a:buSzPts val="1100"/>
              <a:buChar char="○"/>
              <a:defRPr>
                <a:solidFill>
                  <a:schemeClr val="lt1"/>
                </a:solidFill>
              </a:defRPr>
            </a:lvl8pPr>
            <a:lvl9pPr indent="-298450" lvl="8" marL="4114800" rtl="0" algn="ctr">
              <a:spcBef>
                <a:spcPts val="1600"/>
              </a:spcBef>
              <a:spcAft>
                <a:spcPts val="1600"/>
              </a:spcAft>
              <a:buClr>
                <a:schemeClr val="lt1"/>
              </a:buClr>
              <a:buSzPts val="1100"/>
              <a:buChar char="■"/>
              <a:defRPr>
                <a:solidFill>
                  <a:schemeClr val="lt1"/>
                </a:solidFill>
              </a:defRPr>
            </a:lvl9pPr>
          </a:lstStyle>
          <a:p/>
        </p:txBody>
      </p:sp>
      <p:sp>
        <p:nvSpPr>
          <p:cNvPr id="320" name="Google Shape;320;p23"/>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321" name="Shape 321"/>
        <p:cNvGrpSpPr/>
        <p:nvPr/>
      </p:nvGrpSpPr>
      <p:grpSpPr>
        <a:xfrm>
          <a:off x="0" y="0"/>
          <a:ext cx="0" cy="0"/>
          <a:chOff x="0" y="0"/>
          <a:chExt cx="0" cy="0"/>
        </a:xfrm>
      </p:grpSpPr>
      <p:sp>
        <p:nvSpPr>
          <p:cNvPr id="322" name="Google Shape;322;p24"/>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6227100" cy="40908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081400"/>
            <a:ext cx="4045200" cy="1710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2845201"/>
            <a:ext cx="4045200" cy="13455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no"/>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omentum">
    <p:bg>
      <p:bgPr>
        <a:solidFill>
          <a:schemeClr val="lt1"/>
        </a:solidFill>
      </p:bgPr>
    </p:bg>
    <p:spTree>
      <p:nvGrpSpPr>
        <p:cNvPr id="55" name="Shape 55"/>
        <p:cNvGrpSpPr/>
        <p:nvPr/>
      </p:nvGrpSpPr>
      <p:grpSpPr>
        <a:xfrm>
          <a:off x="0" y="0"/>
          <a:ext cx="0" cy="0"/>
          <a:chOff x="0" y="0"/>
          <a:chExt cx="0" cy="0"/>
        </a:xfrm>
      </p:grpSpPr>
      <p:sp>
        <p:nvSpPr>
          <p:cNvPr id="56" name="Google Shape;56;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rt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1pPr>
            <a:lvl2pPr lvl="1" rt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2pPr>
            <a:lvl3pPr lvl="2" rt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3pPr>
            <a:lvl4pPr lvl="3" rt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4pPr>
            <a:lvl5pPr lvl="4" rt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5pPr>
            <a:lvl6pPr lvl="5" rt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6pPr>
            <a:lvl7pPr lvl="6" rt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7pPr>
            <a:lvl8pPr lvl="7" rt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8pPr>
            <a:lvl9pPr lvl="8" rt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9pPr>
          </a:lstStyle>
          <a:p/>
        </p:txBody>
      </p:sp>
      <p:sp>
        <p:nvSpPr>
          <p:cNvPr id="57" name="Google Shape;57;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11150" lvl="0" marL="457200" rtl="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indent="-298450" lvl="1" marL="91440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indent="-298450" lvl="2" marL="137160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indent="-298450" lvl="3" marL="182880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indent="-298450" lvl="4" marL="228600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indent="-298450" lvl="5" marL="274320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indent="-298450" lvl="6" marL="320040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indent="-298450" lvl="7" marL="365760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indent="-298450" lvl="8" marL="4114800" rtl="0">
              <a:lnSpc>
                <a:spcPct val="115000"/>
              </a:lnSpc>
              <a:spcBef>
                <a:spcPts val="1600"/>
              </a:spcBef>
              <a:spcAft>
                <a:spcPts val="1600"/>
              </a:spcAft>
              <a:buClr>
                <a:schemeClr val="dk2"/>
              </a:buClr>
              <a:buSzPts val="1100"/>
              <a:buFont typeface="Nunito"/>
              <a:buChar char="■"/>
              <a:defRPr sz="1100">
                <a:solidFill>
                  <a:schemeClr val="dk2"/>
                </a:solidFill>
                <a:latin typeface="Nunito"/>
                <a:ea typeface="Nunito"/>
                <a:cs typeface="Nunito"/>
                <a:sym typeface="Nunito"/>
              </a:defRPr>
            </a:lvl9pPr>
          </a:lstStyle>
          <a:p/>
        </p:txBody>
      </p:sp>
      <p:sp>
        <p:nvSpPr>
          <p:cNvPr id="58" name="Google Shape;58;p13"/>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Autofit/>
          </a:bodyPr>
          <a:lstStyle>
            <a:lvl1pPr lvl="0" rtl="0" algn="r">
              <a:buNone/>
              <a:defRPr sz="900">
                <a:solidFill>
                  <a:schemeClr val="dk2"/>
                </a:solidFill>
                <a:latin typeface="Nunito"/>
                <a:ea typeface="Nunito"/>
                <a:cs typeface="Nunito"/>
                <a:sym typeface="Nunito"/>
              </a:defRPr>
            </a:lvl1pPr>
            <a:lvl2pPr lvl="1" rtl="0" algn="r">
              <a:buNone/>
              <a:defRPr sz="900">
                <a:solidFill>
                  <a:schemeClr val="dk2"/>
                </a:solidFill>
                <a:latin typeface="Nunito"/>
                <a:ea typeface="Nunito"/>
                <a:cs typeface="Nunito"/>
                <a:sym typeface="Nunito"/>
              </a:defRPr>
            </a:lvl2pPr>
            <a:lvl3pPr lvl="2" rtl="0" algn="r">
              <a:buNone/>
              <a:defRPr sz="900">
                <a:solidFill>
                  <a:schemeClr val="dk2"/>
                </a:solidFill>
                <a:latin typeface="Nunito"/>
                <a:ea typeface="Nunito"/>
                <a:cs typeface="Nunito"/>
                <a:sym typeface="Nunito"/>
              </a:defRPr>
            </a:lvl3pPr>
            <a:lvl4pPr lvl="3" rtl="0" algn="r">
              <a:buNone/>
              <a:defRPr sz="900">
                <a:solidFill>
                  <a:schemeClr val="dk2"/>
                </a:solidFill>
                <a:latin typeface="Nunito"/>
                <a:ea typeface="Nunito"/>
                <a:cs typeface="Nunito"/>
                <a:sym typeface="Nunito"/>
              </a:defRPr>
            </a:lvl4pPr>
            <a:lvl5pPr lvl="4" rtl="0" algn="r">
              <a:buNone/>
              <a:defRPr sz="900">
                <a:solidFill>
                  <a:schemeClr val="dk2"/>
                </a:solidFill>
                <a:latin typeface="Nunito"/>
                <a:ea typeface="Nunito"/>
                <a:cs typeface="Nunito"/>
                <a:sym typeface="Nunito"/>
              </a:defRPr>
            </a:lvl5pPr>
            <a:lvl6pPr lvl="5" rtl="0" algn="r">
              <a:buNone/>
              <a:defRPr sz="900">
                <a:solidFill>
                  <a:schemeClr val="dk2"/>
                </a:solidFill>
                <a:latin typeface="Nunito"/>
                <a:ea typeface="Nunito"/>
                <a:cs typeface="Nunito"/>
                <a:sym typeface="Nunito"/>
              </a:defRPr>
            </a:lvl6pPr>
            <a:lvl7pPr lvl="6" rtl="0" algn="r">
              <a:buNone/>
              <a:defRPr sz="900">
                <a:solidFill>
                  <a:schemeClr val="dk2"/>
                </a:solidFill>
                <a:latin typeface="Nunito"/>
                <a:ea typeface="Nunito"/>
                <a:cs typeface="Nunito"/>
                <a:sym typeface="Nunito"/>
              </a:defRPr>
            </a:lvl7pPr>
            <a:lvl8pPr lvl="7" rtl="0" algn="r">
              <a:buNone/>
              <a:defRPr sz="900">
                <a:solidFill>
                  <a:schemeClr val="dk2"/>
                </a:solidFill>
                <a:latin typeface="Nunito"/>
                <a:ea typeface="Nunito"/>
                <a:cs typeface="Nunito"/>
                <a:sym typeface="Nunito"/>
              </a:defRPr>
            </a:lvl8pPr>
            <a:lvl9pPr lvl="8" rtl="0" algn="r">
              <a:buNone/>
              <a:defRPr sz="9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no"/>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4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7.jpg"/><Relationship Id="rId4" Type="http://schemas.openxmlformats.org/officeDocument/2006/relationships/hyperlink" Target="https://www.facebook.com/Sunnhordlandfolkehogskole/photos/pcb.10156157143303767/10156157133393767/?type=3&amp;theater"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9.jp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hyperlink" Target="https://youtu.be/aM7hNlIAlag" TargetMode="External"/><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hyperlink" Target="https://youtu.be/aM7hNlIAla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image" Target="../media/image3.png"/><Relationship Id="rId9" Type="http://schemas.openxmlformats.org/officeDocument/2006/relationships/image" Target="../media/image7.png"/><Relationship Id="rId5" Type="http://schemas.openxmlformats.org/officeDocument/2006/relationships/image" Target="../media/image11.png"/><Relationship Id="rId6" Type="http://schemas.openxmlformats.org/officeDocument/2006/relationships/image" Target="../media/image23.png"/><Relationship Id="rId7" Type="http://schemas.openxmlformats.org/officeDocument/2006/relationships/image" Target="../media/image40.png"/><Relationship Id="rId8"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 name="Shape 326"/>
        <p:cNvGrpSpPr/>
        <p:nvPr/>
      </p:nvGrpSpPr>
      <p:grpSpPr>
        <a:xfrm>
          <a:off x="0" y="0"/>
          <a:ext cx="0" cy="0"/>
          <a:chOff x="0" y="0"/>
          <a:chExt cx="0" cy="0"/>
        </a:xfrm>
      </p:grpSpPr>
      <p:pic>
        <p:nvPicPr>
          <p:cNvPr id="327" name="Google Shape;327;p25"/>
          <p:cNvPicPr preferRelativeResize="0"/>
          <p:nvPr/>
        </p:nvPicPr>
        <p:blipFill rotWithShape="1">
          <a:blip r:embed="rId3">
            <a:alphaModFix/>
          </a:blip>
          <a:srcRect b="38694" l="-280" r="279" t="22694"/>
          <a:stretch/>
        </p:blipFill>
        <p:spPr>
          <a:xfrm>
            <a:off x="0" y="0"/>
            <a:ext cx="9144000" cy="5143496"/>
          </a:xfrm>
          <a:prstGeom prst="rect">
            <a:avLst/>
          </a:prstGeom>
          <a:noFill/>
          <a:ln>
            <a:noFill/>
          </a:ln>
        </p:spPr>
      </p:pic>
      <p:sp>
        <p:nvSpPr>
          <p:cNvPr id="328" name="Google Shape;328;p25"/>
          <p:cNvSpPr txBox="1"/>
          <p:nvPr>
            <p:ph type="title"/>
          </p:nvPr>
        </p:nvSpPr>
        <p:spPr>
          <a:xfrm>
            <a:off x="68475" y="124175"/>
            <a:ext cx="8495100" cy="142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o" sz="3600">
                <a:solidFill>
                  <a:srgbClr val="F3F3F3"/>
                </a:solidFill>
              </a:rPr>
              <a:t>Den andre røynda i biblioteket</a:t>
            </a:r>
            <a:endParaRPr sz="3600">
              <a:solidFill>
                <a:srgbClr val="F3F3F3"/>
              </a:solidFill>
            </a:endParaRPr>
          </a:p>
          <a:p>
            <a:pPr indent="0" lvl="0" marL="0" rtl="0" algn="l">
              <a:spcBef>
                <a:spcPts val="0"/>
              </a:spcBef>
              <a:spcAft>
                <a:spcPts val="0"/>
              </a:spcAft>
              <a:buClr>
                <a:schemeClr val="dk1"/>
              </a:buClr>
              <a:buSzPts val="1100"/>
              <a:buFont typeface="Arial"/>
              <a:buNone/>
            </a:pPr>
            <a:r>
              <a:rPr lang="no" sz="3600">
                <a:solidFill>
                  <a:srgbClr val="F3F3F3"/>
                </a:solidFill>
              </a:rPr>
              <a:t>Råd og verktøy fra</a:t>
            </a:r>
            <a:endParaRPr sz="3600">
              <a:solidFill>
                <a:srgbClr val="F3F3F3"/>
              </a:solidFill>
            </a:endParaRPr>
          </a:p>
          <a:p>
            <a:pPr indent="0" lvl="0" marL="0" rtl="0" algn="l">
              <a:spcBef>
                <a:spcPts val="0"/>
              </a:spcBef>
              <a:spcAft>
                <a:spcPts val="0"/>
              </a:spcAft>
              <a:buClr>
                <a:schemeClr val="dk1"/>
              </a:buClr>
              <a:buSzPts val="1100"/>
              <a:buFont typeface="Arial"/>
              <a:buNone/>
            </a:pPr>
            <a:r>
              <a:t/>
            </a:r>
            <a:endParaRPr sz="3600">
              <a:solidFill>
                <a:srgbClr val="F3F3F3"/>
              </a:solidFill>
            </a:endParaRPr>
          </a:p>
          <a:p>
            <a:pPr indent="0" lvl="0" marL="0" rtl="0" algn="l">
              <a:spcBef>
                <a:spcPts val="0"/>
              </a:spcBef>
              <a:spcAft>
                <a:spcPts val="0"/>
              </a:spcAft>
              <a:buNone/>
            </a:pPr>
            <a:r>
              <a:t/>
            </a:r>
            <a:endParaRPr/>
          </a:p>
        </p:txBody>
      </p:sp>
      <p:pic>
        <p:nvPicPr>
          <p:cNvPr id="329" name="Google Shape;329;p25"/>
          <p:cNvPicPr preferRelativeResize="0"/>
          <p:nvPr/>
        </p:nvPicPr>
        <p:blipFill>
          <a:blip r:embed="rId4">
            <a:alphaModFix/>
          </a:blip>
          <a:stretch>
            <a:fillRect/>
          </a:stretch>
        </p:blipFill>
        <p:spPr>
          <a:xfrm>
            <a:off x="1330275" y="1318300"/>
            <a:ext cx="2106024" cy="776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3" name="Shape 393"/>
        <p:cNvGrpSpPr/>
        <p:nvPr/>
      </p:nvGrpSpPr>
      <p:grpSpPr>
        <a:xfrm>
          <a:off x="0" y="0"/>
          <a:ext cx="0" cy="0"/>
          <a:chOff x="0" y="0"/>
          <a:chExt cx="0" cy="0"/>
        </a:xfrm>
      </p:grpSpPr>
      <p:pic>
        <p:nvPicPr>
          <p:cNvPr id="394" name="Google Shape;394;p34"/>
          <p:cNvPicPr preferRelativeResize="0"/>
          <p:nvPr/>
        </p:nvPicPr>
        <p:blipFill>
          <a:blip r:embed="rId3">
            <a:alphaModFix/>
          </a:blip>
          <a:stretch>
            <a:fillRect/>
          </a:stretch>
        </p:blipFill>
        <p:spPr>
          <a:xfrm>
            <a:off x="-6" y="0"/>
            <a:ext cx="3428163" cy="5143501"/>
          </a:xfrm>
          <a:prstGeom prst="rect">
            <a:avLst/>
          </a:prstGeom>
          <a:noFill/>
          <a:ln>
            <a:noFill/>
          </a:ln>
        </p:spPr>
      </p:pic>
      <p:sp>
        <p:nvSpPr>
          <p:cNvPr id="395" name="Google Shape;395;p34"/>
          <p:cNvSpPr txBox="1"/>
          <p:nvPr>
            <p:ph idx="4294967295" type="ctrTitle"/>
          </p:nvPr>
        </p:nvSpPr>
        <p:spPr>
          <a:xfrm>
            <a:off x="3779200" y="160500"/>
            <a:ext cx="5364900" cy="102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sz="4800"/>
              <a:t>Utfordringer med VR</a:t>
            </a:r>
            <a:endParaRPr sz="4800"/>
          </a:p>
          <a:p>
            <a:pPr indent="0" lvl="0" marL="0" rtl="0" algn="l">
              <a:spcBef>
                <a:spcPts val="0"/>
              </a:spcBef>
              <a:spcAft>
                <a:spcPts val="0"/>
              </a:spcAft>
              <a:buNone/>
            </a:pPr>
            <a:r>
              <a:rPr lang="no"/>
              <a:t>i bibliotek</a:t>
            </a:r>
            <a:r>
              <a:rPr lang="no"/>
              <a:t> </a:t>
            </a:r>
            <a:endParaRPr/>
          </a:p>
        </p:txBody>
      </p:sp>
      <p:sp>
        <p:nvSpPr>
          <p:cNvPr id="396" name="Google Shape;396;p34"/>
          <p:cNvSpPr txBox="1"/>
          <p:nvPr>
            <p:ph idx="4294967295" type="body"/>
          </p:nvPr>
        </p:nvSpPr>
        <p:spPr>
          <a:xfrm>
            <a:off x="3779125" y="1451850"/>
            <a:ext cx="5364900" cy="327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Aldersgrenser</a:t>
            </a:r>
            <a:endParaRPr/>
          </a:p>
          <a:p>
            <a:pPr indent="0" lvl="0" marL="0" rtl="0" algn="l">
              <a:spcBef>
                <a:spcPts val="1600"/>
              </a:spcBef>
              <a:spcAft>
                <a:spcPts val="0"/>
              </a:spcAft>
              <a:buNone/>
            </a:pPr>
            <a:r>
              <a:rPr lang="no"/>
              <a:t>Simuleringssyke</a:t>
            </a:r>
            <a:endParaRPr/>
          </a:p>
          <a:p>
            <a:pPr indent="0" lvl="0" marL="0" rtl="0" algn="l">
              <a:spcBef>
                <a:spcPts val="1600"/>
              </a:spcBef>
              <a:spcAft>
                <a:spcPts val="0"/>
              </a:spcAft>
              <a:buNone/>
            </a:pPr>
            <a:r>
              <a:rPr lang="no"/>
              <a:t>Plass</a:t>
            </a:r>
            <a:endParaRPr/>
          </a:p>
          <a:p>
            <a:pPr indent="0" lvl="0" marL="0" rtl="0" algn="l">
              <a:spcBef>
                <a:spcPts val="1600"/>
              </a:spcBef>
              <a:spcAft>
                <a:spcPts val="0"/>
              </a:spcAft>
              <a:buNone/>
            </a:pPr>
            <a:r>
              <a:rPr lang="no"/>
              <a:t>Tyveri</a:t>
            </a:r>
            <a:endParaRPr/>
          </a:p>
          <a:p>
            <a:pPr indent="0" lvl="0" marL="0" rtl="0" algn="l">
              <a:spcBef>
                <a:spcPts val="1600"/>
              </a:spcBef>
              <a:spcAft>
                <a:spcPts val="0"/>
              </a:spcAft>
              <a:buNone/>
            </a:pPr>
            <a:r>
              <a:rPr lang="no"/>
              <a:t>Tilgjengelighet</a:t>
            </a:r>
            <a:endParaRPr/>
          </a:p>
          <a:p>
            <a:pPr indent="0" lvl="0" marL="0" rtl="0" algn="l">
              <a:spcBef>
                <a:spcPts val="1600"/>
              </a:spcBef>
              <a:spcAft>
                <a:spcPts val="0"/>
              </a:spcAft>
              <a:buNone/>
            </a:pPr>
            <a:r>
              <a:rPr lang="no"/>
              <a:t>Kompetanse</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0" name="Shape 400"/>
        <p:cNvGrpSpPr/>
        <p:nvPr/>
      </p:nvGrpSpPr>
      <p:grpSpPr>
        <a:xfrm>
          <a:off x="0" y="0"/>
          <a:ext cx="0" cy="0"/>
          <a:chOff x="0" y="0"/>
          <a:chExt cx="0" cy="0"/>
        </a:xfrm>
      </p:grpSpPr>
      <p:pic>
        <p:nvPicPr>
          <p:cNvPr id="401" name="Google Shape;401;p35"/>
          <p:cNvPicPr preferRelativeResize="0"/>
          <p:nvPr/>
        </p:nvPicPr>
        <p:blipFill>
          <a:blip r:embed="rId3">
            <a:alphaModFix/>
          </a:blip>
          <a:stretch>
            <a:fillRect/>
          </a:stretch>
        </p:blipFill>
        <p:spPr>
          <a:xfrm>
            <a:off x="0" y="0"/>
            <a:ext cx="9149057" cy="5143500"/>
          </a:xfrm>
          <a:prstGeom prst="rect">
            <a:avLst/>
          </a:prstGeom>
          <a:noFill/>
          <a:ln>
            <a:noFill/>
          </a:ln>
        </p:spPr>
      </p:pic>
      <p:sp>
        <p:nvSpPr>
          <p:cNvPr id="402" name="Google Shape;402;p35"/>
          <p:cNvSpPr txBox="1"/>
          <p:nvPr>
            <p:ph type="title"/>
          </p:nvPr>
        </p:nvSpPr>
        <p:spPr>
          <a:xfrm>
            <a:off x="574825" y="4099925"/>
            <a:ext cx="85206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no" sz="2400"/>
              <a:t>Sunnhordland folkehøgskole</a:t>
            </a:r>
            <a:endParaRPr sz="2400"/>
          </a:p>
        </p:txBody>
      </p:sp>
      <p:sp>
        <p:nvSpPr>
          <p:cNvPr id="403" name="Google Shape;403;p35"/>
          <p:cNvSpPr txBox="1"/>
          <p:nvPr/>
        </p:nvSpPr>
        <p:spPr>
          <a:xfrm>
            <a:off x="5932225" y="4596425"/>
            <a:ext cx="3163200" cy="45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o" sz="1000" u="sng">
                <a:solidFill>
                  <a:schemeClr val="hlink"/>
                </a:solidFill>
                <a:latin typeface="Average"/>
                <a:ea typeface="Average"/>
                <a:cs typeface="Average"/>
                <a:sym typeface="Average"/>
                <a:hlinkClick r:id="rId4"/>
              </a:rPr>
              <a:t>Foto: Sunnhordland Folkehøyskule</a:t>
            </a:r>
            <a:endParaRPr sz="1000">
              <a:solidFill>
                <a:srgbClr val="EFEFEF"/>
              </a:solidFill>
              <a:latin typeface="Average"/>
              <a:ea typeface="Average"/>
              <a:cs typeface="Average"/>
              <a:sym typeface="Average"/>
            </a:endParaRPr>
          </a:p>
        </p:txBody>
      </p:sp>
      <p:sp>
        <p:nvSpPr>
          <p:cNvPr id="404" name="Google Shape;404;p35"/>
          <p:cNvSpPr txBox="1"/>
          <p:nvPr>
            <p:ph type="title"/>
          </p:nvPr>
        </p:nvSpPr>
        <p:spPr>
          <a:xfrm>
            <a:off x="574825" y="18017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VR og læring?</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8" name="Shape 408"/>
        <p:cNvGrpSpPr/>
        <p:nvPr/>
      </p:nvGrpSpPr>
      <p:grpSpPr>
        <a:xfrm>
          <a:off x="0" y="0"/>
          <a:ext cx="0" cy="0"/>
          <a:chOff x="0" y="0"/>
          <a:chExt cx="0" cy="0"/>
        </a:xfrm>
      </p:grpSpPr>
      <p:pic>
        <p:nvPicPr>
          <p:cNvPr id="409" name="Google Shape;409;p36"/>
          <p:cNvPicPr preferRelativeResize="0"/>
          <p:nvPr/>
        </p:nvPicPr>
        <p:blipFill rotWithShape="1">
          <a:blip r:embed="rId3">
            <a:alphaModFix/>
          </a:blip>
          <a:srcRect b="0" l="15347" r="0" t="0"/>
          <a:stretch/>
        </p:blipFill>
        <p:spPr>
          <a:xfrm>
            <a:off x="4789975" y="0"/>
            <a:ext cx="4353950" cy="5143524"/>
          </a:xfrm>
          <a:prstGeom prst="rect">
            <a:avLst/>
          </a:prstGeom>
          <a:noFill/>
          <a:ln>
            <a:noFill/>
          </a:ln>
        </p:spPr>
      </p:pic>
      <p:pic>
        <p:nvPicPr>
          <p:cNvPr id="410" name="Google Shape;410;p36"/>
          <p:cNvPicPr preferRelativeResize="0"/>
          <p:nvPr/>
        </p:nvPicPr>
        <p:blipFill rotWithShape="1">
          <a:blip r:embed="rId4">
            <a:alphaModFix/>
          </a:blip>
          <a:srcRect b="0" l="6351" r="521" t="0"/>
          <a:stretch/>
        </p:blipFill>
        <p:spPr>
          <a:xfrm>
            <a:off x="0" y="0"/>
            <a:ext cx="4789976" cy="5143500"/>
          </a:xfrm>
          <a:prstGeom prst="rect">
            <a:avLst/>
          </a:prstGeom>
          <a:noFill/>
          <a:ln>
            <a:noFill/>
          </a:ln>
        </p:spPr>
      </p:pic>
      <p:sp>
        <p:nvSpPr>
          <p:cNvPr id="411" name="Google Shape;411;p36"/>
          <p:cNvSpPr txBox="1"/>
          <p:nvPr>
            <p:ph type="title"/>
          </p:nvPr>
        </p:nvSpPr>
        <p:spPr>
          <a:xfrm>
            <a:off x="212900" y="2571750"/>
            <a:ext cx="8520600" cy="131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sz="3600">
                <a:solidFill>
                  <a:srgbClr val="FFFFFF"/>
                </a:solidFill>
              </a:rPr>
              <a:t>Hvordan kode og </a:t>
            </a:r>
            <a:endParaRPr sz="3600">
              <a:solidFill>
                <a:srgbClr val="FFFFFF"/>
              </a:solidFill>
            </a:endParaRPr>
          </a:p>
          <a:p>
            <a:pPr indent="0" lvl="0" marL="0" rtl="0" algn="l">
              <a:spcBef>
                <a:spcPts val="0"/>
              </a:spcBef>
              <a:spcAft>
                <a:spcPts val="0"/>
              </a:spcAft>
              <a:buNone/>
            </a:pPr>
            <a:r>
              <a:rPr lang="no" sz="3600">
                <a:solidFill>
                  <a:srgbClr val="FFFFFF"/>
                </a:solidFill>
              </a:rPr>
              <a:t>rekode i VR</a:t>
            </a:r>
            <a:endParaRPr sz="3600">
              <a:solidFill>
                <a:srgbClr val="FFFFFF"/>
              </a:solidFill>
            </a:endParaRPr>
          </a:p>
        </p:txBody>
      </p:sp>
      <p:sp>
        <p:nvSpPr>
          <p:cNvPr id="412" name="Google Shape;412;p36"/>
          <p:cNvSpPr txBox="1"/>
          <p:nvPr>
            <p:ph idx="1" type="body"/>
          </p:nvPr>
        </p:nvSpPr>
        <p:spPr>
          <a:xfrm>
            <a:off x="5117325" y="2690400"/>
            <a:ext cx="4026600" cy="107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no" sz="3000">
                <a:solidFill>
                  <a:srgbClr val="FFFFFF"/>
                </a:solidFill>
                <a:latin typeface="Oswald"/>
                <a:ea typeface="Oswald"/>
                <a:cs typeface="Oswald"/>
                <a:sym typeface="Oswald"/>
              </a:rPr>
              <a:t>Crossover labs </a:t>
            </a:r>
            <a:br>
              <a:rPr lang="no" sz="3000">
                <a:solidFill>
                  <a:srgbClr val="FFFFFF"/>
                </a:solidFill>
                <a:latin typeface="Oswald"/>
                <a:ea typeface="Oswald"/>
                <a:cs typeface="Oswald"/>
                <a:sym typeface="Oswald"/>
              </a:rPr>
            </a:br>
            <a:r>
              <a:rPr lang="no" sz="3000">
                <a:solidFill>
                  <a:srgbClr val="FFFFFF"/>
                </a:solidFill>
                <a:latin typeface="Oswald"/>
                <a:ea typeface="Oswald"/>
                <a:cs typeface="Oswald"/>
                <a:sym typeface="Oswald"/>
              </a:rPr>
              <a:t>Unity Hack</a:t>
            </a:r>
            <a:endParaRPr sz="3000">
              <a:solidFill>
                <a:srgbClr val="FFFFFF"/>
              </a:solidFill>
              <a:latin typeface="Oswald"/>
              <a:ea typeface="Oswald"/>
              <a:cs typeface="Oswald"/>
              <a:sym typeface="Oswa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6" name="Shape 416"/>
        <p:cNvGrpSpPr/>
        <p:nvPr/>
      </p:nvGrpSpPr>
      <p:grpSpPr>
        <a:xfrm>
          <a:off x="0" y="0"/>
          <a:ext cx="0" cy="0"/>
          <a:chOff x="0" y="0"/>
          <a:chExt cx="0" cy="0"/>
        </a:xfrm>
      </p:grpSpPr>
      <p:pic>
        <p:nvPicPr>
          <p:cNvPr id="417" name="Google Shape;417;p37"/>
          <p:cNvPicPr preferRelativeResize="0"/>
          <p:nvPr/>
        </p:nvPicPr>
        <p:blipFill rotWithShape="1">
          <a:blip r:embed="rId3">
            <a:alphaModFix/>
          </a:blip>
          <a:srcRect b="28801" l="515" r="356" t="15435"/>
          <a:stretch/>
        </p:blipFill>
        <p:spPr>
          <a:xfrm>
            <a:off x="0" y="0"/>
            <a:ext cx="9144002" cy="5143499"/>
          </a:xfrm>
          <a:prstGeom prst="rect">
            <a:avLst/>
          </a:prstGeom>
          <a:noFill/>
          <a:ln>
            <a:noFill/>
          </a:ln>
        </p:spPr>
      </p:pic>
      <p:sp>
        <p:nvSpPr>
          <p:cNvPr id="418" name="Google Shape;418;p37"/>
          <p:cNvSpPr txBox="1"/>
          <p:nvPr>
            <p:ph type="title"/>
          </p:nvPr>
        </p:nvSpPr>
        <p:spPr>
          <a:xfrm>
            <a:off x="311700" y="319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sz="3600">
                <a:solidFill>
                  <a:srgbClr val="FFFFFF"/>
                </a:solidFill>
              </a:rPr>
              <a:t>Hvordan blir digitale objekt til i VR?</a:t>
            </a:r>
            <a:endParaRPr sz="3600">
              <a:solidFill>
                <a:srgbClr val="FFFFFF"/>
              </a:solidFill>
            </a:endParaRPr>
          </a:p>
        </p:txBody>
      </p:sp>
      <p:sp>
        <p:nvSpPr>
          <p:cNvPr id="419" name="Google Shape;419;p37"/>
          <p:cNvSpPr txBox="1"/>
          <p:nvPr>
            <p:ph idx="1" type="body"/>
          </p:nvPr>
        </p:nvSpPr>
        <p:spPr>
          <a:xfrm>
            <a:off x="311700" y="1006850"/>
            <a:ext cx="8520600" cy="2764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sz="3000">
                <a:solidFill>
                  <a:srgbClr val="EFEFEF"/>
                </a:solidFill>
              </a:rPr>
              <a:t>Fotogrammetri</a:t>
            </a:r>
            <a:br>
              <a:rPr lang="no" sz="3000">
                <a:solidFill>
                  <a:srgbClr val="EFEFEF"/>
                </a:solidFill>
              </a:rPr>
            </a:br>
            <a:r>
              <a:rPr lang="no" sz="3000">
                <a:solidFill>
                  <a:srgbClr val="EFEFEF"/>
                </a:solidFill>
              </a:rPr>
              <a:t>Oculus Medium</a:t>
            </a:r>
            <a:br>
              <a:rPr lang="no" sz="3000">
                <a:solidFill>
                  <a:srgbClr val="EFEFEF"/>
                </a:solidFill>
              </a:rPr>
            </a:br>
            <a:r>
              <a:rPr lang="no" sz="3000">
                <a:solidFill>
                  <a:srgbClr val="EFEFEF"/>
                </a:solidFill>
              </a:rPr>
              <a:t>Sculptris</a:t>
            </a:r>
            <a:br>
              <a:rPr lang="no" sz="3000">
                <a:solidFill>
                  <a:srgbClr val="EFEFEF"/>
                </a:solidFill>
              </a:rPr>
            </a:br>
            <a:r>
              <a:rPr lang="no" sz="3000">
                <a:solidFill>
                  <a:srgbClr val="EFEFEF"/>
                </a:solidFill>
              </a:rPr>
              <a:t>Scanning </a:t>
            </a:r>
            <a:br>
              <a:rPr lang="no" sz="3000">
                <a:solidFill>
                  <a:srgbClr val="EFEFEF"/>
                </a:solidFill>
              </a:rPr>
            </a:br>
            <a:r>
              <a:rPr lang="no" sz="3000">
                <a:solidFill>
                  <a:srgbClr val="EFEFEF"/>
                </a:solidFill>
              </a:rPr>
              <a:t>3D design</a:t>
            </a:r>
            <a:endParaRPr sz="3000">
              <a:solidFill>
                <a:srgbClr val="EFEFEF"/>
              </a:solidFill>
            </a:endParaRPr>
          </a:p>
          <a:p>
            <a:pPr indent="0" lvl="0" marL="0" rtl="0" algn="l">
              <a:spcBef>
                <a:spcPts val="1600"/>
              </a:spcBef>
              <a:spcAft>
                <a:spcPts val="1600"/>
              </a:spcAft>
              <a:buNone/>
            </a:pPr>
            <a:r>
              <a:t/>
            </a:r>
            <a:endParaRPr>
              <a:latin typeface="Droid Sans"/>
              <a:ea typeface="Droid Sans"/>
              <a:cs typeface="Droid Sans"/>
              <a:sym typeface="Droid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3" name="Shape 423"/>
        <p:cNvGrpSpPr/>
        <p:nvPr/>
      </p:nvGrpSpPr>
      <p:grpSpPr>
        <a:xfrm>
          <a:off x="0" y="0"/>
          <a:ext cx="0" cy="0"/>
          <a:chOff x="0" y="0"/>
          <a:chExt cx="0" cy="0"/>
        </a:xfrm>
      </p:grpSpPr>
      <p:pic>
        <p:nvPicPr>
          <p:cNvPr id="424" name="Google Shape;424;p38"/>
          <p:cNvPicPr preferRelativeResize="0"/>
          <p:nvPr/>
        </p:nvPicPr>
        <p:blipFill>
          <a:blip r:embed="rId3">
            <a:alphaModFix/>
          </a:blip>
          <a:stretch>
            <a:fillRect/>
          </a:stretch>
        </p:blipFill>
        <p:spPr>
          <a:xfrm>
            <a:off x="2287593" y="0"/>
            <a:ext cx="6856415" cy="5143501"/>
          </a:xfrm>
          <a:prstGeom prst="rect">
            <a:avLst/>
          </a:prstGeom>
          <a:noFill/>
          <a:ln>
            <a:noFill/>
          </a:ln>
        </p:spPr>
      </p:pic>
      <p:sp>
        <p:nvSpPr>
          <p:cNvPr id="425" name="Google Shape;425;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latin typeface="Droid Sans"/>
                <a:ea typeface="Droid Sans"/>
                <a:cs typeface="Droid Sans"/>
                <a:sym typeface="Droid Sans"/>
              </a:rPr>
              <a:t>VR-rom</a:t>
            </a:r>
            <a:endParaRPr>
              <a:latin typeface="Droid Sans"/>
              <a:ea typeface="Droid Sans"/>
              <a:cs typeface="Droid Sans"/>
              <a:sym typeface="Droid Sans"/>
            </a:endParaRPr>
          </a:p>
        </p:txBody>
      </p:sp>
      <p:pic>
        <p:nvPicPr>
          <p:cNvPr id="426" name="Google Shape;426;p38"/>
          <p:cNvPicPr preferRelativeResize="0"/>
          <p:nvPr/>
        </p:nvPicPr>
        <p:blipFill>
          <a:blip r:embed="rId4">
            <a:alphaModFix/>
          </a:blip>
          <a:stretch>
            <a:fillRect/>
          </a:stretch>
        </p:blipFill>
        <p:spPr>
          <a:xfrm>
            <a:off x="311698" y="3049525"/>
            <a:ext cx="954702" cy="587500"/>
          </a:xfrm>
          <a:prstGeom prst="rect">
            <a:avLst/>
          </a:prstGeom>
          <a:noFill/>
          <a:ln>
            <a:noFill/>
          </a:ln>
        </p:spPr>
      </p:pic>
      <p:pic>
        <p:nvPicPr>
          <p:cNvPr id="427" name="Google Shape;427;p38"/>
          <p:cNvPicPr preferRelativeResize="0"/>
          <p:nvPr/>
        </p:nvPicPr>
        <p:blipFill>
          <a:blip r:embed="rId5">
            <a:alphaModFix/>
          </a:blip>
          <a:stretch>
            <a:fillRect/>
          </a:stretch>
        </p:blipFill>
        <p:spPr>
          <a:xfrm>
            <a:off x="311711" y="2130238"/>
            <a:ext cx="2627350" cy="587525"/>
          </a:xfrm>
          <a:prstGeom prst="rect">
            <a:avLst/>
          </a:prstGeom>
          <a:noFill/>
          <a:ln>
            <a:noFill/>
          </a:ln>
        </p:spPr>
      </p:pic>
      <p:pic>
        <p:nvPicPr>
          <p:cNvPr id="428" name="Google Shape;428;p38"/>
          <p:cNvPicPr preferRelativeResize="0"/>
          <p:nvPr/>
        </p:nvPicPr>
        <p:blipFill>
          <a:blip r:embed="rId6">
            <a:alphaModFix/>
          </a:blip>
          <a:stretch>
            <a:fillRect/>
          </a:stretch>
        </p:blipFill>
        <p:spPr>
          <a:xfrm>
            <a:off x="311700" y="1210975"/>
            <a:ext cx="1263273" cy="587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2" name="Shape 432"/>
        <p:cNvGrpSpPr/>
        <p:nvPr/>
      </p:nvGrpSpPr>
      <p:grpSpPr>
        <a:xfrm>
          <a:off x="0" y="0"/>
          <a:ext cx="0" cy="0"/>
          <a:chOff x="0" y="0"/>
          <a:chExt cx="0" cy="0"/>
        </a:xfrm>
      </p:grpSpPr>
      <p:pic>
        <p:nvPicPr>
          <p:cNvPr id="433" name="Google Shape;433;p39"/>
          <p:cNvPicPr preferRelativeResize="0"/>
          <p:nvPr/>
        </p:nvPicPr>
        <p:blipFill rotWithShape="1">
          <a:blip r:embed="rId3">
            <a:alphaModFix/>
          </a:blip>
          <a:srcRect b="0" l="990" r="0" t="0"/>
          <a:stretch/>
        </p:blipFill>
        <p:spPr>
          <a:xfrm>
            <a:off x="0" y="0"/>
            <a:ext cx="5089651" cy="5143499"/>
          </a:xfrm>
          <a:prstGeom prst="rect">
            <a:avLst/>
          </a:prstGeom>
          <a:noFill/>
          <a:ln>
            <a:noFill/>
          </a:ln>
        </p:spPr>
      </p:pic>
      <p:sp>
        <p:nvSpPr>
          <p:cNvPr id="434" name="Google Shape;434;p39"/>
          <p:cNvSpPr txBox="1"/>
          <p:nvPr>
            <p:ph type="title"/>
          </p:nvPr>
        </p:nvSpPr>
        <p:spPr>
          <a:xfrm>
            <a:off x="5367725" y="437800"/>
            <a:ext cx="34863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no"/>
              <a:t>Lokale felleskap?</a:t>
            </a:r>
            <a:endParaRPr/>
          </a:p>
        </p:txBody>
      </p:sp>
      <p:sp>
        <p:nvSpPr>
          <p:cNvPr id="435" name="Google Shape;435;p39"/>
          <p:cNvSpPr txBox="1"/>
          <p:nvPr>
            <p:ph idx="1" type="body"/>
          </p:nvPr>
        </p:nvSpPr>
        <p:spPr>
          <a:xfrm>
            <a:off x="5555850" y="2763450"/>
            <a:ext cx="3298200" cy="1812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no"/>
              <a:t>Christian Instefjord</a:t>
            </a:r>
            <a:br>
              <a:rPr lang="no"/>
            </a:br>
            <a:r>
              <a:rPr b="1" lang="no" sz="1500">
                <a:solidFill>
                  <a:srgbClr val="EFEFEF"/>
                </a:solidFill>
              </a:rPr>
              <a:t>VR Bergen aims to gather the local </a:t>
            </a:r>
            <a:br>
              <a:rPr b="1" lang="no" sz="1500">
                <a:solidFill>
                  <a:srgbClr val="EFEFEF"/>
                </a:solidFill>
              </a:rPr>
            </a:br>
            <a:r>
              <a:rPr b="1" lang="no" sz="1500">
                <a:solidFill>
                  <a:srgbClr val="EFEFEF"/>
                </a:solidFill>
              </a:rPr>
              <a:t>and regional companies and </a:t>
            </a:r>
            <a:br>
              <a:rPr b="1" lang="no" sz="1500">
                <a:solidFill>
                  <a:srgbClr val="EFEFEF"/>
                </a:solidFill>
              </a:rPr>
            </a:br>
            <a:r>
              <a:rPr b="1" lang="no" sz="1500">
                <a:solidFill>
                  <a:srgbClr val="EFEFEF"/>
                </a:solidFill>
              </a:rPr>
              <a:t>organizations who are interested </a:t>
            </a:r>
            <a:br>
              <a:rPr b="1" lang="no" sz="1500">
                <a:solidFill>
                  <a:srgbClr val="EFEFEF"/>
                </a:solidFill>
              </a:rPr>
            </a:br>
            <a:r>
              <a:rPr b="1" lang="no" sz="1500">
                <a:solidFill>
                  <a:srgbClr val="EFEFEF"/>
                </a:solidFill>
              </a:rPr>
              <a:t>and working with VR technologies.</a:t>
            </a:r>
            <a:endParaRPr b="1" sz="1500">
              <a:solidFill>
                <a:srgbClr val="EFEFEF"/>
              </a:solidFill>
            </a:endParaRPr>
          </a:p>
          <a:p>
            <a:pPr indent="0" lvl="0" marL="0" rtl="0" algn="r">
              <a:spcBef>
                <a:spcPts val="1600"/>
              </a:spcBef>
              <a:spcAft>
                <a:spcPts val="0"/>
              </a:spcAft>
              <a:buNone/>
            </a:pPr>
            <a:r>
              <a:t/>
            </a:r>
            <a:endParaRPr/>
          </a:p>
          <a:p>
            <a:pPr indent="0" lvl="0" marL="0" rtl="0" algn="l">
              <a:spcBef>
                <a:spcPts val="1600"/>
              </a:spcBef>
              <a:spcAft>
                <a:spcPts val="1600"/>
              </a:spcAft>
              <a:buNone/>
            </a:pPr>
            <a:r>
              <a:t/>
            </a:r>
            <a:endParaRPr/>
          </a:p>
        </p:txBody>
      </p:sp>
      <p:sp>
        <p:nvSpPr>
          <p:cNvPr id="436" name="Google Shape;436;p39"/>
          <p:cNvSpPr txBox="1"/>
          <p:nvPr>
            <p:ph type="title"/>
          </p:nvPr>
        </p:nvSpPr>
        <p:spPr>
          <a:xfrm>
            <a:off x="5367725" y="2190750"/>
            <a:ext cx="34863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no"/>
              <a:t>VR-Bergen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440" name="Shape 440"/>
        <p:cNvGrpSpPr/>
        <p:nvPr/>
      </p:nvGrpSpPr>
      <p:grpSpPr>
        <a:xfrm>
          <a:off x="0" y="0"/>
          <a:ext cx="0" cy="0"/>
          <a:chOff x="0" y="0"/>
          <a:chExt cx="0" cy="0"/>
        </a:xfrm>
      </p:grpSpPr>
      <p:sp>
        <p:nvSpPr>
          <p:cNvPr id="441" name="Google Shape;441;p40"/>
          <p:cNvSpPr txBox="1"/>
          <p:nvPr>
            <p:ph type="title"/>
          </p:nvPr>
        </p:nvSpPr>
        <p:spPr>
          <a:xfrm>
            <a:off x="1365900" y="406225"/>
            <a:ext cx="7778100" cy="110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sz="3600">
                <a:latin typeface="Lobster"/>
                <a:ea typeface="Lobster"/>
                <a:cs typeface="Lobster"/>
                <a:sym typeface="Lobster"/>
              </a:rPr>
              <a:t>Nettvarder</a:t>
            </a:r>
            <a:endParaRPr sz="3600">
              <a:latin typeface="Lobster"/>
              <a:ea typeface="Lobster"/>
              <a:cs typeface="Lobster"/>
              <a:sym typeface="Lobster"/>
            </a:endParaRPr>
          </a:p>
        </p:txBody>
      </p:sp>
      <p:sp>
        <p:nvSpPr>
          <p:cNvPr id="442" name="Google Shape;442;p40"/>
          <p:cNvSpPr txBox="1"/>
          <p:nvPr>
            <p:ph idx="1" type="body"/>
          </p:nvPr>
        </p:nvSpPr>
        <p:spPr>
          <a:xfrm>
            <a:off x="5419825" y="679325"/>
            <a:ext cx="3331800" cy="34164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t/>
            </a:r>
            <a:endParaRPr/>
          </a:p>
          <a:p>
            <a:pPr indent="0" lvl="0" marL="0" rtl="0" algn="l">
              <a:spcBef>
                <a:spcPts val="1600"/>
              </a:spcBef>
              <a:spcAft>
                <a:spcPts val="1600"/>
              </a:spcAft>
              <a:buNone/>
            </a:pPr>
            <a:r>
              <a:t/>
            </a:r>
            <a:endParaRPr/>
          </a:p>
        </p:txBody>
      </p:sp>
      <p:pic>
        <p:nvPicPr>
          <p:cNvPr id="443" name="Google Shape;443;p40">
            <a:hlinkClick r:id="rId3"/>
          </p:cNvPr>
          <p:cNvPicPr preferRelativeResize="0"/>
          <p:nvPr/>
        </p:nvPicPr>
        <p:blipFill>
          <a:blip r:embed="rId4">
            <a:alphaModFix/>
          </a:blip>
          <a:stretch>
            <a:fillRect/>
          </a:stretch>
        </p:blipFill>
        <p:spPr>
          <a:xfrm>
            <a:off x="906975" y="1313350"/>
            <a:ext cx="2747500" cy="2516800"/>
          </a:xfrm>
          <a:prstGeom prst="rect">
            <a:avLst/>
          </a:prstGeom>
          <a:noFill/>
          <a:ln>
            <a:noFill/>
          </a:ln>
        </p:spPr>
      </p:pic>
      <p:sp>
        <p:nvSpPr>
          <p:cNvPr id="444" name="Google Shape;444;p40"/>
          <p:cNvSpPr txBox="1"/>
          <p:nvPr/>
        </p:nvSpPr>
        <p:spPr>
          <a:xfrm>
            <a:off x="1059775" y="4003525"/>
            <a:ext cx="2874900" cy="27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o"/>
              <a:t>Nærfeltskommunikasjon (NFC)</a:t>
            </a:r>
            <a:endParaRPr b="1"/>
          </a:p>
        </p:txBody>
      </p:sp>
      <p:sp>
        <p:nvSpPr>
          <p:cNvPr id="445" name="Google Shape;445;p40"/>
          <p:cNvSpPr txBox="1"/>
          <p:nvPr/>
        </p:nvSpPr>
        <p:spPr>
          <a:xfrm>
            <a:off x="6476700" y="4731300"/>
            <a:ext cx="2667300" cy="41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no" sz="800"/>
              <a:t>Ill: Estimote Community Portal og Blackberry.com</a:t>
            </a:r>
            <a:endParaRPr sz="800"/>
          </a:p>
        </p:txBody>
      </p:sp>
      <p:pic>
        <p:nvPicPr>
          <p:cNvPr id="446" name="Google Shape;446;p40"/>
          <p:cNvPicPr preferRelativeResize="0"/>
          <p:nvPr/>
        </p:nvPicPr>
        <p:blipFill>
          <a:blip r:embed="rId5">
            <a:alphaModFix/>
          </a:blip>
          <a:stretch>
            <a:fillRect/>
          </a:stretch>
        </p:blipFill>
        <p:spPr>
          <a:xfrm>
            <a:off x="4728371" y="1129125"/>
            <a:ext cx="3677508" cy="2516800"/>
          </a:xfrm>
          <a:prstGeom prst="rect">
            <a:avLst/>
          </a:prstGeom>
          <a:noFill/>
          <a:ln>
            <a:noFill/>
          </a:ln>
        </p:spPr>
      </p:pic>
      <p:sp>
        <p:nvSpPr>
          <p:cNvPr id="447" name="Google Shape;447;p40"/>
          <p:cNvSpPr txBox="1"/>
          <p:nvPr/>
        </p:nvSpPr>
        <p:spPr>
          <a:xfrm>
            <a:off x="5531500" y="4003525"/>
            <a:ext cx="2594700" cy="27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o"/>
              <a:t>Nettvarde (Beacons)</a:t>
            </a:r>
            <a:endParaRPr b="1"/>
          </a:p>
        </p:txBody>
      </p:sp>
      <p:pic>
        <p:nvPicPr>
          <p:cNvPr id="448" name="Google Shape;448;p40"/>
          <p:cNvPicPr preferRelativeResize="0"/>
          <p:nvPr/>
        </p:nvPicPr>
        <p:blipFill>
          <a:blip r:embed="rId6">
            <a:alphaModFix/>
          </a:blip>
          <a:stretch>
            <a:fillRect/>
          </a:stretch>
        </p:blipFill>
        <p:spPr>
          <a:xfrm>
            <a:off x="200200" y="4635996"/>
            <a:ext cx="1303800" cy="313795"/>
          </a:xfrm>
          <a:prstGeom prst="rect">
            <a:avLst/>
          </a:prstGeom>
          <a:noFill/>
          <a:ln>
            <a:noFill/>
          </a:ln>
        </p:spPr>
      </p:pic>
      <p:sp>
        <p:nvSpPr>
          <p:cNvPr id="449" name="Google Shape;449;p40"/>
          <p:cNvSpPr txBox="1"/>
          <p:nvPr/>
        </p:nvSpPr>
        <p:spPr>
          <a:xfrm>
            <a:off x="7436025" y="4489525"/>
            <a:ext cx="1521000" cy="27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o" u="sng">
                <a:solidFill>
                  <a:schemeClr val="hlink"/>
                </a:solidFill>
                <a:hlinkClick r:id="rId7"/>
              </a:rPr>
              <a:t>Lenke til video</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3" name="Shape 453"/>
        <p:cNvGrpSpPr/>
        <p:nvPr/>
      </p:nvGrpSpPr>
      <p:grpSpPr>
        <a:xfrm>
          <a:off x="0" y="0"/>
          <a:ext cx="0" cy="0"/>
          <a:chOff x="0" y="0"/>
          <a:chExt cx="0" cy="0"/>
        </a:xfrm>
      </p:grpSpPr>
      <p:pic>
        <p:nvPicPr>
          <p:cNvPr id="454" name="Google Shape;454;p41"/>
          <p:cNvPicPr preferRelativeResize="0"/>
          <p:nvPr/>
        </p:nvPicPr>
        <p:blipFill>
          <a:blip r:embed="rId3">
            <a:alphaModFix/>
          </a:blip>
          <a:stretch>
            <a:fillRect/>
          </a:stretch>
        </p:blipFill>
        <p:spPr>
          <a:xfrm>
            <a:off x="713425" y="0"/>
            <a:ext cx="7717151" cy="5143501"/>
          </a:xfrm>
          <a:prstGeom prst="rect">
            <a:avLst/>
          </a:prstGeom>
          <a:noFill/>
          <a:ln>
            <a:noFill/>
          </a:ln>
        </p:spPr>
      </p:pic>
      <p:sp>
        <p:nvSpPr>
          <p:cNvPr id="455" name="Google Shape;455;p41"/>
          <p:cNvSpPr txBox="1"/>
          <p:nvPr>
            <p:ph type="title"/>
          </p:nvPr>
        </p:nvSpPr>
        <p:spPr>
          <a:xfrm>
            <a:off x="713425" y="43778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Opplevelser og applikasjoner som er verdt å merke seg</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9" name="Shape 459"/>
        <p:cNvGrpSpPr/>
        <p:nvPr/>
      </p:nvGrpSpPr>
      <p:grpSpPr>
        <a:xfrm>
          <a:off x="0" y="0"/>
          <a:ext cx="0" cy="0"/>
          <a:chOff x="0" y="0"/>
          <a:chExt cx="0" cy="0"/>
        </a:xfrm>
      </p:grpSpPr>
      <p:pic>
        <p:nvPicPr>
          <p:cNvPr descr="Bilderesultat for henry vr" id="460" name="Google Shape;460;p42"/>
          <p:cNvPicPr preferRelativeResize="0"/>
          <p:nvPr/>
        </p:nvPicPr>
        <p:blipFill>
          <a:blip r:embed="rId3">
            <a:alphaModFix/>
          </a:blip>
          <a:stretch>
            <a:fillRect/>
          </a:stretch>
        </p:blipFill>
        <p:spPr>
          <a:xfrm>
            <a:off x="0" y="963"/>
            <a:ext cx="9144000" cy="5141576"/>
          </a:xfrm>
          <a:prstGeom prst="rect">
            <a:avLst/>
          </a:prstGeom>
          <a:noFill/>
          <a:ln>
            <a:noFill/>
          </a:ln>
        </p:spPr>
      </p:pic>
      <p:sp>
        <p:nvSpPr>
          <p:cNvPr id="461" name="Google Shape;461;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Henry - Oculus Rift</a:t>
            </a:r>
            <a:endParaRPr/>
          </a:p>
        </p:txBody>
      </p:sp>
      <p:sp>
        <p:nvSpPr>
          <p:cNvPr id="462" name="Google Shape;462;p42"/>
          <p:cNvSpPr txBox="1"/>
          <p:nvPr>
            <p:ph type="title"/>
          </p:nvPr>
        </p:nvSpPr>
        <p:spPr>
          <a:xfrm>
            <a:off x="311700" y="43555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Opplevelser og spill for barn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6" name="Shape 466"/>
        <p:cNvGrpSpPr/>
        <p:nvPr/>
      </p:nvGrpSpPr>
      <p:grpSpPr>
        <a:xfrm>
          <a:off x="0" y="0"/>
          <a:ext cx="0" cy="0"/>
          <a:chOff x="0" y="0"/>
          <a:chExt cx="0" cy="0"/>
        </a:xfrm>
      </p:grpSpPr>
      <p:pic>
        <p:nvPicPr>
          <p:cNvPr descr="Bilderesultat for playroom vr" id="467" name="Google Shape;467;p43"/>
          <p:cNvPicPr preferRelativeResize="0"/>
          <p:nvPr/>
        </p:nvPicPr>
        <p:blipFill>
          <a:blip r:embed="rId3">
            <a:alphaModFix/>
          </a:blip>
          <a:stretch>
            <a:fillRect/>
          </a:stretch>
        </p:blipFill>
        <p:spPr>
          <a:xfrm>
            <a:off x="0" y="0"/>
            <a:ext cx="9144000" cy="5143500"/>
          </a:xfrm>
          <a:prstGeom prst="rect">
            <a:avLst/>
          </a:prstGeom>
          <a:noFill/>
          <a:ln>
            <a:noFill/>
          </a:ln>
        </p:spPr>
      </p:pic>
      <p:sp>
        <p:nvSpPr>
          <p:cNvPr id="468" name="Google Shape;468;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Playroom VR</a:t>
            </a:r>
            <a:r>
              <a:rPr lang="no"/>
              <a:t> - PSVR</a:t>
            </a:r>
            <a:endParaRPr/>
          </a:p>
        </p:txBody>
      </p:sp>
      <p:sp>
        <p:nvSpPr>
          <p:cNvPr id="469" name="Google Shape;469;p43"/>
          <p:cNvSpPr txBox="1"/>
          <p:nvPr>
            <p:ph type="title"/>
          </p:nvPr>
        </p:nvSpPr>
        <p:spPr>
          <a:xfrm>
            <a:off x="311700" y="43555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Opplevelser og spill for barn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pic>
        <p:nvPicPr>
          <p:cNvPr id="334" name="Google Shape;334;p26"/>
          <p:cNvPicPr preferRelativeResize="0"/>
          <p:nvPr/>
        </p:nvPicPr>
        <p:blipFill rotWithShape="1">
          <a:blip r:embed="rId3">
            <a:alphaModFix/>
          </a:blip>
          <a:srcRect b="0" l="16449" r="10859" t="0"/>
          <a:stretch/>
        </p:blipFill>
        <p:spPr>
          <a:xfrm>
            <a:off x="0" y="0"/>
            <a:ext cx="9144000" cy="5517250"/>
          </a:xfrm>
          <a:prstGeom prst="rect">
            <a:avLst/>
          </a:prstGeom>
          <a:noFill/>
          <a:ln>
            <a:noFill/>
          </a:ln>
        </p:spPr>
      </p:pic>
      <p:sp>
        <p:nvSpPr>
          <p:cNvPr id="335" name="Google Shape;335;p26"/>
          <p:cNvSpPr txBox="1"/>
          <p:nvPr>
            <p:ph type="title"/>
          </p:nvPr>
        </p:nvSpPr>
        <p:spPr>
          <a:xfrm>
            <a:off x="355650" y="1006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solidFill>
                  <a:srgbClr val="FFFFFF"/>
                </a:solidFill>
              </a:rPr>
              <a:t>Virtual Reality, Augmented Reality, Mixed Reality</a:t>
            </a:r>
            <a:endParaRPr>
              <a:solidFill>
                <a:srgbClr val="FFFFFF"/>
              </a:solidFill>
            </a:endParaRPr>
          </a:p>
          <a:p>
            <a:pPr indent="0" lvl="0" marL="0" rtl="0" algn="l">
              <a:spcBef>
                <a:spcPts val="0"/>
              </a:spcBef>
              <a:spcAft>
                <a:spcPts val="0"/>
              </a:spcAft>
              <a:buNone/>
            </a:pPr>
            <a:r>
              <a:t/>
            </a:r>
            <a:endParaRPr>
              <a:solidFill>
                <a:srgbClr val="FFFFFF"/>
              </a:solidFill>
            </a:endParaRPr>
          </a:p>
        </p:txBody>
      </p:sp>
      <p:sp>
        <p:nvSpPr>
          <p:cNvPr id="336" name="Google Shape;336;p26"/>
          <p:cNvSpPr txBox="1"/>
          <p:nvPr>
            <p:ph type="title"/>
          </p:nvPr>
        </p:nvSpPr>
        <p:spPr>
          <a:xfrm>
            <a:off x="311700" y="4326375"/>
            <a:ext cx="8520600" cy="963300"/>
          </a:xfrm>
          <a:prstGeom prst="rect">
            <a:avLst/>
          </a:prstGeom>
        </p:spPr>
        <p:txBody>
          <a:bodyPr anchorCtr="0" anchor="t" bIns="91425" lIns="91425" spcFirstLastPara="1" rIns="91425" wrap="square" tIns="91425">
            <a:noAutofit/>
          </a:bodyPr>
          <a:lstStyle/>
          <a:p>
            <a:pPr indent="-533400" lvl="0" marL="457200" rtl="0" algn="l">
              <a:spcBef>
                <a:spcPts val="0"/>
              </a:spcBef>
              <a:spcAft>
                <a:spcPts val="0"/>
              </a:spcAft>
              <a:buSzPts val="4800"/>
              <a:buChar char="-"/>
            </a:pPr>
            <a:r>
              <a:rPr lang="no" sz="4800"/>
              <a:t>eller Extended Reality?</a:t>
            </a:r>
            <a:endParaRPr sz="4800"/>
          </a:p>
        </p:txBody>
      </p:sp>
      <p:pic>
        <p:nvPicPr>
          <p:cNvPr id="337" name="Google Shape;337;p26"/>
          <p:cNvPicPr preferRelativeResize="0"/>
          <p:nvPr/>
        </p:nvPicPr>
        <p:blipFill>
          <a:blip r:embed="rId4">
            <a:alphaModFix/>
          </a:blip>
          <a:stretch>
            <a:fillRect/>
          </a:stretch>
        </p:blipFill>
        <p:spPr>
          <a:xfrm>
            <a:off x="5376175" y="2856650"/>
            <a:ext cx="2139525" cy="1469725"/>
          </a:xfrm>
          <a:prstGeom prst="rect">
            <a:avLst/>
          </a:prstGeom>
          <a:noFill/>
          <a:ln>
            <a:noFill/>
          </a:ln>
        </p:spPr>
      </p:pic>
      <p:pic>
        <p:nvPicPr>
          <p:cNvPr id="338" name="Google Shape;338;p26"/>
          <p:cNvPicPr preferRelativeResize="0"/>
          <p:nvPr/>
        </p:nvPicPr>
        <p:blipFill>
          <a:blip r:embed="rId5">
            <a:alphaModFix/>
          </a:blip>
          <a:stretch>
            <a:fillRect/>
          </a:stretch>
        </p:blipFill>
        <p:spPr>
          <a:xfrm>
            <a:off x="5427750" y="1051925"/>
            <a:ext cx="1871474" cy="1519825"/>
          </a:xfrm>
          <a:prstGeom prst="rect">
            <a:avLst/>
          </a:prstGeom>
          <a:noFill/>
          <a:ln>
            <a:noFill/>
          </a:ln>
        </p:spPr>
      </p:pic>
      <p:pic>
        <p:nvPicPr>
          <p:cNvPr id="339" name="Google Shape;339;p26"/>
          <p:cNvPicPr preferRelativeResize="0"/>
          <p:nvPr/>
        </p:nvPicPr>
        <p:blipFill>
          <a:blip r:embed="rId6">
            <a:alphaModFix/>
          </a:blip>
          <a:stretch>
            <a:fillRect/>
          </a:stretch>
        </p:blipFill>
        <p:spPr>
          <a:xfrm flipH="1">
            <a:off x="1909028" y="2957875"/>
            <a:ext cx="1693399" cy="1590901"/>
          </a:xfrm>
          <a:prstGeom prst="rect">
            <a:avLst/>
          </a:prstGeom>
          <a:noFill/>
          <a:ln>
            <a:noFill/>
          </a:ln>
        </p:spPr>
      </p:pic>
      <p:pic>
        <p:nvPicPr>
          <p:cNvPr id="340" name="Google Shape;340;p26"/>
          <p:cNvPicPr preferRelativeResize="0"/>
          <p:nvPr/>
        </p:nvPicPr>
        <p:blipFill>
          <a:blip r:embed="rId7">
            <a:alphaModFix/>
          </a:blip>
          <a:stretch>
            <a:fillRect/>
          </a:stretch>
        </p:blipFill>
        <p:spPr>
          <a:xfrm>
            <a:off x="1783362" y="1122400"/>
            <a:ext cx="1431924" cy="1625324"/>
          </a:xfrm>
          <a:prstGeom prst="rect">
            <a:avLst/>
          </a:prstGeom>
          <a:noFill/>
          <a:ln>
            <a:noFill/>
          </a:ln>
        </p:spPr>
      </p:pic>
      <p:pic>
        <p:nvPicPr>
          <p:cNvPr id="341" name="Google Shape;341;p26"/>
          <p:cNvPicPr preferRelativeResize="0"/>
          <p:nvPr/>
        </p:nvPicPr>
        <p:blipFill>
          <a:blip r:embed="rId8">
            <a:alphaModFix/>
          </a:blip>
          <a:stretch>
            <a:fillRect/>
          </a:stretch>
        </p:blipFill>
        <p:spPr>
          <a:xfrm>
            <a:off x="3878314" y="568125"/>
            <a:ext cx="1083098" cy="1334025"/>
          </a:xfrm>
          <a:prstGeom prst="rect">
            <a:avLst/>
          </a:prstGeom>
          <a:noFill/>
          <a:ln>
            <a:noFill/>
          </a:ln>
        </p:spPr>
      </p:pic>
      <p:pic>
        <p:nvPicPr>
          <p:cNvPr id="342" name="Google Shape;342;p26"/>
          <p:cNvPicPr preferRelativeResize="0"/>
          <p:nvPr/>
        </p:nvPicPr>
        <p:blipFill>
          <a:blip r:embed="rId9">
            <a:alphaModFix/>
          </a:blip>
          <a:stretch>
            <a:fillRect/>
          </a:stretch>
        </p:blipFill>
        <p:spPr>
          <a:xfrm>
            <a:off x="4041713" y="3304625"/>
            <a:ext cx="1148460" cy="13340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3" name="Shape 473"/>
        <p:cNvGrpSpPr/>
        <p:nvPr/>
      </p:nvGrpSpPr>
      <p:grpSpPr>
        <a:xfrm>
          <a:off x="0" y="0"/>
          <a:ext cx="0" cy="0"/>
          <a:chOff x="0" y="0"/>
          <a:chExt cx="0" cy="0"/>
        </a:xfrm>
      </p:grpSpPr>
      <p:pic>
        <p:nvPicPr>
          <p:cNvPr id="474" name="Google Shape;474;p44"/>
          <p:cNvPicPr preferRelativeResize="0"/>
          <p:nvPr/>
        </p:nvPicPr>
        <p:blipFill rotWithShape="1">
          <a:blip r:embed="rId3">
            <a:alphaModFix/>
          </a:blip>
          <a:srcRect b="0" l="5526" r="0" t="0"/>
          <a:stretch/>
        </p:blipFill>
        <p:spPr>
          <a:xfrm>
            <a:off x="0" y="0"/>
            <a:ext cx="9144000" cy="5177725"/>
          </a:xfrm>
          <a:prstGeom prst="rect">
            <a:avLst/>
          </a:prstGeom>
          <a:noFill/>
          <a:ln>
            <a:noFill/>
          </a:ln>
        </p:spPr>
      </p:pic>
      <p:sp>
        <p:nvSpPr>
          <p:cNvPr id="475" name="Google Shape;475;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solidFill>
                  <a:srgbClr val="FFFFFF"/>
                </a:solidFill>
              </a:rPr>
              <a:t>Medium</a:t>
            </a:r>
            <a:r>
              <a:rPr lang="no">
                <a:solidFill>
                  <a:srgbClr val="FFFFFF"/>
                </a:solidFill>
              </a:rPr>
              <a:t> - Oculus Rift </a:t>
            </a:r>
            <a:endParaRPr>
              <a:solidFill>
                <a:srgbClr val="FFFF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9" name="Shape 479"/>
        <p:cNvGrpSpPr/>
        <p:nvPr/>
      </p:nvGrpSpPr>
      <p:grpSpPr>
        <a:xfrm>
          <a:off x="0" y="0"/>
          <a:ext cx="0" cy="0"/>
          <a:chOff x="0" y="0"/>
          <a:chExt cx="0" cy="0"/>
        </a:xfrm>
      </p:grpSpPr>
      <p:pic>
        <p:nvPicPr>
          <p:cNvPr id="480" name="Google Shape;480;p45"/>
          <p:cNvPicPr preferRelativeResize="0"/>
          <p:nvPr/>
        </p:nvPicPr>
        <p:blipFill rotWithShape="1">
          <a:blip r:embed="rId3">
            <a:alphaModFix/>
          </a:blip>
          <a:srcRect b="0" l="0" r="0" t="0"/>
          <a:stretch/>
        </p:blipFill>
        <p:spPr>
          <a:xfrm>
            <a:off x="0" y="0"/>
            <a:ext cx="9144000" cy="5141975"/>
          </a:xfrm>
          <a:prstGeom prst="rect">
            <a:avLst/>
          </a:prstGeom>
          <a:noFill/>
          <a:ln>
            <a:noFill/>
          </a:ln>
        </p:spPr>
      </p:pic>
      <p:sp>
        <p:nvSpPr>
          <p:cNvPr id="481" name="Google Shape;481;p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solidFill>
                  <a:srgbClr val="FFFFFF"/>
                </a:solidFill>
              </a:rPr>
              <a:t>Gravity Sketch</a:t>
            </a:r>
            <a:r>
              <a:rPr lang="no">
                <a:solidFill>
                  <a:srgbClr val="FFFFFF"/>
                </a:solidFill>
              </a:rPr>
              <a:t> - Oculus Rift / HTC Vive</a:t>
            </a:r>
            <a:endParaRPr>
              <a:solidFill>
                <a:srgbClr val="FFFFF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5" name="Shape 485"/>
        <p:cNvGrpSpPr/>
        <p:nvPr/>
      </p:nvGrpSpPr>
      <p:grpSpPr>
        <a:xfrm>
          <a:off x="0" y="0"/>
          <a:ext cx="0" cy="0"/>
          <a:chOff x="0" y="0"/>
          <a:chExt cx="0" cy="0"/>
        </a:xfrm>
      </p:grpSpPr>
      <p:pic>
        <p:nvPicPr>
          <p:cNvPr descr="Bilderesultat for quill oculus" id="486" name="Google Shape;486;p46"/>
          <p:cNvPicPr preferRelativeResize="0"/>
          <p:nvPr/>
        </p:nvPicPr>
        <p:blipFill rotWithShape="1">
          <a:blip r:embed="rId3">
            <a:alphaModFix/>
          </a:blip>
          <a:srcRect b="0" l="0" r="0" t="7663"/>
          <a:stretch/>
        </p:blipFill>
        <p:spPr>
          <a:xfrm>
            <a:off x="0" y="0"/>
            <a:ext cx="9144001" cy="5143500"/>
          </a:xfrm>
          <a:prstGeom prst="rect">
            <a:avLst/>
          </a:prstGeom>
          <a:noFill/>
          <a:ln>
            <a:noFill/>
          </a:ln>
        </p:spPr>
      </p:pic>
      <p:sp>
        <p:nvSpPr>
          <p:cNvPr id="487" name="Google Shape;487;p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solidFill>
                  <a:srgbClr val="000000"/>
                </a:solidFill>
              </a:rPr>
              <a:t>Quill</a:t>
            </a:r>
            <a:r>
              <a:rPr lang="no">
                <a:solidFill>
                  <a:srgbClr val="000000"/>
                </a:solidFill>
              </a:rPr>
              <a:t> - Oculus Rift</a:t>
            </a:r>
            <a:endParaRPr>
              <a:solidFill>
                <a:srgbClr val="00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1" name="Shape 491"/>
        <p:cNvGrpSpPr/>
        <p:nvPr/>
      </p:nvGrpSpPr>
      <p:grpSpPr>
        <a:xfrm>
          <a:off x="0" y="0"/>
          <a:ext cx="0" cy="0"/>
          <a:chOff x="0" y="0"/>
          <a:chExt cx="0" cy="0"/>
        </a:xfrm>
      </p:grpSpPr>
      <p:pic>
        <p:nvPicPr>
          <p:cNvPr descr="Bilderesultat for tilt brush" id="492" name="Google Shape;492;p47"/>
          <p:cNvPicPr preferRelativeResize="0"/>
          <p:nvPr/>
        </p:nvPicPr>
        <p:blipFill>
          <a:blip r:embed="rId3">
            <a:alphaModFix/>
          </a:blip>
          <a:stretch>
            <a:fillRect/>
          </a:stretch>
        </p:blipFill>
        <p:spPr>
          <a:xfrm>
            <a:off x="0" y="975"/>
            <a:ext cx="9144000" cy="5141540"/>
          </a:xfrm>
          <a:prstGeom prst="rect">
            <a:avLst/>
          </a:prstGeom>
          <a:noFill/>
          <a:ln>
            <a:noFill/>
          </a:ln>
        </p:spPr>
      </p:pic>
      <p:sp>
        <p:nvSpPr>
          <p:cNvPr id="493" name="Google Shape;493;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solidFill>
                  <a:srgbClr val="FFFFFF"/>
                </a:solidFill>
              </a:rPr>
              <a:t>TiltBrush</a:t>
            </a:r>
            <a:r>
              <a:rPr lang="no">
                <a:solidFill>
                  <a:srgbClr val="FFFFFF"/>
                </a:solidFill>
              </a:rPr>
              <a:t> - HTC Vive</a:t>
            </a:r>
            <a:r>
              <a:rPr lang="no">
                <a:solidFill>
                  <a:srgbClr val="434343"/>
                </a:solidFill>
              </a:rPr>
              <a:t> </a:t>
            </a:r>
            <a:endParaRPr>
              <a:solidFill>
                <a:srgbClr val="434343"/>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7" name="Shape 497"/>
        <p:cNvGrpSpPr/>
        <p:nvPr/>
      </p:nvGrpSpPr>
      <p:grpSpPr>
        <a:xfrm>
          <a:off x="0" y="0"/>
          <a:ext cx="0" cy="0"/>
          <a:chOff x="0" y="0"/>
          <a:chExt cx="0" cy="0"/>
        </a:xfrm>
      </p:grpSpPr>
      <p:pic>
        <p:nvPicPr>
          <p:cNvPr descr="Bilderesultat for rain or shine vr" id="498" name="Google Shape;498;p48"/>
          <p:cNvPicPr preferRelativeResize="0"/>
          <p:nvPr/>
        </p:nvPicPr>
        <p:blipFill>
          <a:blip r:embed="rId3">
            <a:alphaModFix/>
          </a:blip>
          <a:stretch>
            <a:fillRect/>
          </a:stretch>
        </p:blipFill>
        <p:spPr>
          <a:xfrm>
            <a:off x="0" y="0"/>
            <a:ext cx="9143999" cy="5145206"/>
          </a:xfrm>
          <a:prstGeom prst="rect">
            <a:avLst/>
          </a:prstGeom>
          <a:noFill/>
          <a:ln>
            <a:noFill/>
          </a:ln>
        </p:spPr>
      </p:pic>
      <p:sp>
        <p:nvSpPr>
          <p:cNvPr id="499" name="Google Shape;499;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solidFill>
                  <a:srgbClr val="434343"/>
                </a:solidFill>
              </a:rPr>
              <a:t>Rain or Shine - HTC Vive / Oculus Rift / iOS / Android</a:t>
            </a:r>
            <a:endParaRPr>
              <a:solidFill>
                <a:srgbClr val="434343"/>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3" name="Shape 503"/>
        <p:cNvGrpSpPr/>
        <p:nvPr/>
      </p:nvGrpSpPr>
      <p:grpSpPr>
        <a:xfrm>
          <a:off x="0" y="0"/>
          <a:ext cx="0" cy="0"/>
          <a:chOff x="0" y="0"/>
          <a:chExt cx="0" cy="0"/>
        </a:xfrm>
      </p:grpSpPr>
      <p:pic>
        <p:nvPicPr>
          <p:cNvPr descr="Bilderesultat for rock and morty vr" id="504" name="Google Shape;504;p49"/>
          <p:cNvPicPr preferRelativeResize="0"/>
          <p:nvPr/>
        </p:nvPicPr>
        <p:blipFill>
          <a:blip r:embed="rId3">
            <a:alphaModFix/>
          </a:blip>
          <a:stretch>
            <a:fillRect/>
          </a:stretch>
        </p:blipFill>
        <p:spPr>
          <a:xfrm>
            <a:off x="0" y="0"/>
            <a:ext cx="9144000" cy="5143500"/>
          </a:xfrm>
          <a:prstGeom prst="rect">
            <a:avLst/>
          </a:prstGeom>
          <a:noFill/>
          <a:ln>
            <a:noFill/>
          </a:ln>
        </p:spPr>
      </p:pic>
      <p:sp>
        <p:nvSpPr>
          <p:cNvPr id="505" name="Google Shape;505;p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Rick and Morty</a:t>
            </a:r>
            <a:r>
              <a:rPr lang="no"/>
              <a:t> - HTC Vive / Oculus Rift / PSVR</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9" name="Shape 509"/>
        <p:cNvGrpSpPr/>
        <p:nvPr/>
      </p:nvGrpSpPr>
      <p:grpSpPr>
        <a:xfrm>
          <a:off x="0" y="0"/>
          <a:ext cx="0" cy="0"/>
          <a:chOff x="0" y="0"/>
          <a:chExt cx="0" cy="0"/>
        </a:xfrm>
      </p:grpSpPr>
      <p:pic>
        <p:nvPicPr>
          <p:cNvPr descr="Bilderesultat for robinson the journey" id="510" name="Google Shape;510;p50"/>
          <p:cNvPicPr preferRelativeResize="0"/>
          <p:nvPr/>
        </p:nvPicPr>
        <p:blipFill>
          <a:blip r:embed="rId3">
            <a:alphaModFix/>
          </a:blip>
          <a:stretch>
            <a:fillRect/>
          </a:stretch>
        </p:blipFill>
        <p:spPr>
          <a:xfrm>
            <a:off x="2200" y="0"/>
            <a:ext cx="9139603" cy="5143500"/>
          </a:xfrm>
          <a:prstGeom prst="rect">
            <a:avLst/>
          </a:prstGeom>
          <a:noFill/>
          <a:ln>
            <a:noFill/>
          </a:ln>
        </p:spPr>
      </p:pic>
      <p:sp>
        <p:nvSpPr>
          <p:cNvPr id="511" name="Google Shape;511;p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solidFill>
                  <a:srgbClr val="FFFFFF"/>
                </a:solidFill>
              </a:rPr>
              <a:t>Robinson the journey</a:t>
            </a:r>
            <a:r>
              <a:rPr lang="no">
                <a:solidFill>
                  <a:srgbClr val="FFFFFF"/>
                </a:solidFill>
              </a:rPr>
              <a:t> </a:t>
            </a:r>
            <a:endParaRPr>
              <a:solidFill>
                <a:srgbClr val="FFFFFF"/>
              </a:solidFill>
            </a:endParaRPr>
          </a:p>
          <a:p>
            <a:pPr indent="0" lvl="0" marL="0" rtl="0" algn="l">
              <a:spcBef>
                <a:spcPts val="0"/>
              </a:spcBef>
              <a:spcAft>
                <a:spcPts val="0"/>
              </a:spcAft>
              <a:buNone/>
            </a:pPr>
            <a:r>
              <a:rPr lang="no">
                <a:solidFill>
                  <a:srgbClr val="FFFFFF"/>
                </a:solidFill>
              </a:rPr>
              <a:t>- HTC Vive / Oculus Rift / PSVR</a:t>
            </a:r>
            <a:endParaRPr>
              <a:solidFill>
                <a:srgbClr val="FFFFFF"/>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5" name="Shape 515"/>
        <p:cNvGrpSpPr/>
        <p:nvPr/>
      </p:nvGrpSpPr>
      <p:grpSpPr>
        <a:xfrm>
          <a:off x="0" y="0"/>
          <a:ext cx="0" cy="0"/>
          <a:chOff x="0" y="0"/>
          <a:chExt cx="0" cy="0"/>
        </a:xfrm>
      </p:grpSpPr>
      <p:pic>
        <p:nvPicPr>
          <p:cNvPr descr="Bilderesultat for job simulator" id="516" name="Google Shape;516;p51"/>
          <p:cNvPicPr preferRelativeResize="0"/>
          <p:nvPr/>
        </p:nvPicPr>
        <p:blipFill>
          <a:blip r:embed="rId3">
            <a:alphaModFix/>
          </a:blip>
          <a:stretch>
            <a:fillRect/>
          </a:stretch>
        </p:blipFill>
        <p:spPr>
          <a:xfrm>
            <a:off x="-28950" y="2363"/>
            <a:ext cx="9144000" cy="5138776"/>
          </a:xfrm>
          <a:prstGeom prst="rect">
            <a:avLst/>
          </a:prstGeom>
          <a:noFill/>
          <a:ln>
            <a:noFill/>
          </a:ln>
        </p:spPr>
      </p:pic>
      <p:sp>
        <p:nvSpPr>
          <p:cNvPr id="517" name="Google Shape;517;p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Job simulator</a:t>
            </a:r>
            <a:r>
              <a:rPr lang="no"/>
              <a:t> - HTC Vive / Oculus Rift / PSVR</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1" name="Shape 521"/>
        <p:cNvGrpSpPr/>
        <p:nvPr/>
      </p:nvGrpSpPr>
      <p:grpSpPr>
        <a:xfrm>
          <a:off x="0" y="0"/>
          <a:ext cx="0" cy="0"/>
          <a:chOff x="0" y="0"/>
          <a:chExt cx="0" cy="0"/>
        </a:xfrm>
      </p:grpSpPr>
      <p:pic>
        <p:nvPicPr>
          <p:cNvPr descr="Bilderesultat for superhot vr" id="522" name="Google Shape;522;p52"/>
          <p:cNvPicPr preferRelativeResize="0"/>
          <p:nvPr/>
        </p:nvPicPr>
        <p:blipFill>
          <a:blip r:embed="rId3">
            <a:alphaModFix/>
          </a:blip>
          <a:stretch>
            <a:fillRect/>
          </a:stretch>
        </p:blipFill>
        <p:spPr>
          <a:xfrm>
            <a:off x="0" y="625"/>
            <a:ext cx="9144000" cy="5142262"/>
          </a:xfrm>
          <a:prstGeom prst="rect">
            <a:avLst/>
          </a:prstGeom>
          <a:noFill/>
          <a:ln>
            <a:noFill/>
          </a:ln>
        </p:spPr>
      </p:pic>
      <p:sp>
        <p:nvSpPr>
          <p:cNvPr id="523" name="Google Shape;523;p5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solidFill>
                  <a:srgbClr val="000000"/>
                </a:solidFill>
              </a:rPr>
              <a:t>superhot</a:t>
            </a:r>
            <a:r>
              <a:rPr lang="no">
                <a:solidFill>
                  <a:srgbClr val="000000"/>
                </a:solidFill>
              </a:rPr>
              <a:t> - HTC Vive / Oculus Rift / PSVR</a:t>
            </a:r>
            <a:endParaRPr>
              <a:solidFill>
                <a:srgbClr val="0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7" name="Shape 527"/>
        <p:cNvGrpSpPr/>
        <p:nvPr/>
      </p:nvGrpSpPr>
      <p:grpSpPr>
        <a:xfrm>
          <a:off x="0" y="0"/>
          <a:ext cx="0" cy="0"/>
          <a:chOff x="0" y="0"/>
          <a:chExt cx="0" cy="0"/>
        </a:xfrm>
      </p:grpSpPr>
      <p:pic>
        <p:nvPicPr>
          <p:cNvPr descr="Bilderesultat for son of jaguar" id="528" name="Google Shape;528;p53"/>
          <p:cNvPicPr preferRelativeResize="0"/>
          <p:nvPr/>
        </p:nvPicPr>
        <p:blipFill>
          <a:blip r:embed="rId3">
            <a:alphaModFix/>
          </a:blip>
          <a:stretch>
            <a:fillRect/>
          </a:stretch>
        </p:blipFill>
        <p:spPr>
          <a:xfrm>
            <a:off x="0" y="0"/>
            <a:ext cx="9144000" cy="5143500"/>
          </a:xfrm>
          <a:prstGeom prst="rect">
            <a:avLst/>
          </a:prstGeom>
          <a:noFill/>
          <a:ln>
            <a:noFill/>
          </a:ln>
        </p:spPr>
      </p:pic>
      <p:sp>
        <p:nvSpPr>
          <p:cNvPr id="529" name="Google Shape;529;p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Son of Jaguar</a:t>
            </a:r>
            <a:r>
              <a:rPr lang="no"/>
              <a:t> - HTC Vive / Oculus Rift / iOS / Android</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pic>
        <p:nvPicPr>
          <p:cNvPr id="347" name="Google Shape;347;p27"/>
          <p:cNvPicPr preferRelativeResize="0"/>
          <p:nvPr/>
        </p:nvPicPr>
        <p:blipFill>
          <a:blip r:embed="rId3">
            <a:alphaModFix/>
          </a:blip>
          <a:stretch>
            <a:fillRect/>
          </a:stretch>
        </p:blipFill>
        <p:spPr>
          <a:xfrm>
            <a:off x="957961" y="0"/>
            <a:ext cx="7228075" cy="5143498"/>
          </a:xfrm>
          <a:prstGeom prst="rect">
            <a:avLst/>
          </a:prstGeom>
          <a:noFill/>
          <a:ln>
            <a:noFill/>
          </a:ln>
        </p:spPr>
      </p:pic>
      <p:sp>
        <p:nvSpPr>
          <p:cNvPr id="348" name="Google Shape;348;p27"/>
          <p:cNvSpPr txBox="1"/>
          <p:nvPr>
            <p:ph type="title"/>
          </p:nvPr>
        </p:nvSpPr>
        <p:spPr>
          <a:xfrm>
            <a:off x="324450" y="2171675"/>
            <a:ext cx="8495100" cy="735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no" sz="3600">
                <a:solidFill>
                  <a:srgbClr val="434343"/>
                </a:solidFill>
              </a:rPr>
              <a:t>Med seeren i sentrum</a:t>
            </a:r>
            <a:endParaRPr sz="3600">
              <a:solidFill>
                <a:srgbClr val="434343"/>
              </a:solidFill>
            </a:endParaRPr>
          </a:p>
          <a:p>
            <a:pPr indent="0" lvl="0" marL="0" rtl="0" algn="l">
              <a:spcBef>
                <a:spcPts val="0"/>
              </a:spcBef>
              <a:spcAft>
                <a:spcPts val="0"/>
              </a:spcAft>
              <a:buNone/>
            </a:pPr>
            <a:r>
              <a:t/>
            </a:r>
            <a:endParaRPr>
              <a:solidFill>
                <a:srgbClr val="434343"/>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3" name="Shape 533"/>
        <p:cNvGrpSpPr/>
        <p:nvPr/>
      </p:nvGrpSpPr>
      <p:grpSpPr>
        <a:xfrm>
          <a:off x="0" y="0"/>
          <a:ext cx="0" cy="0"/>
          <a:chOff x="0" y="0"/>
          <a:chExt cx="0" cy="0"/>
        </a:xfrm>
      </p:grpSpPr>
      <p:pic>
        <p:nvPicPr>
          <p:cNvPr descr="Bilderesultat for Notes on blindness VR" id="534" name="Google Shape;534;p54"/>
          <p:cNvPicPr preferRelativeResize="0"/>
          <p:nvPr/>
        </p:nvPicPr>
        <p:blipFill>
          <a:blip r:embed="rId3">
            <a:alphaModFix/>
          </a:blip>
          <a:stretch>
            <a:fillRect/>
          </a:stretch>
        </p:blipFill>
        <p:spPr>
          <a:xfrm>
            <a:off x="0" y="9713"/>
            <a:ext cx="9144000" cy="5124075"/>
          </a:xfrm>
          <a:prstGeom prst="rect">
            <a:avLst/>
          </a:prstGeom>
          <a:noFill/>
          <a:ln>
            <a:noFill/>
          </a:ln>
        </p:spPr>
      </p:pic>
      <p:sp>
        <p:nvSpPr>
          <p:cNvPr id="535" name="Google Shape;535;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Notes on blindness - Oculus Rift / Gear VR</a:t>
            </a:r>
            <a:endParaRPr/>
          </a:p>
        </p:txBody>
      </p:sp>
      <p:sp>
        <p:nvSpPr>
          <p:cNvPr id="536" name="Google Shape;536;p54"/>
          <p:cNvSpPr txBox="1"/>
          <p:nvPr>
            <p:ph type="title"/>
          </p:nvPr>
        </p:nvSpPr>
        <p:spPr>
          <a:xfrm>
            <a:off x="311700" y="43555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Opplevelser og spill for voksne</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0" name="Shape 540"/>
        <p:cNvGrpSpPr/>
        <p:nvPr/>
      </p:nvGrpSpPr>
      <p:grpSpPr>
        <a:xfrm>
          <a:off x="0" y="0"/>
          <a:ext cx="0" cy="0"/>
          <a:chOff x="0" y="0"/>
          <a:chExt cx="0" cy="0"/>
        </a:xfrm>
      </p:grpSpPr>
      <p:pic>
        <p:nvPicPr>
          <p:cNvPr descr="Bilderesultat for bonobo horizons" id="541" name="Google Shape;541;p55"/>
          <p:cNvPicPr preferRelativeResize="0"/>
          <p:nvPr/>
        </p:nvPicPr>
        <p:blipFill>
          <a:blip r:embed="rId3">
            <a:alphaModFix/>
          </a:blip>
          <a:stretch>
            <a:fillRect/>
          </a:stretch>
        </p:blipFill>
        <p:spPr>
          <a:xfrm>
            <a:off x="0" y="0"/>
            <a:ext cx="9144000" cy="5143500"/>
          </a:xfrm>
          <a:prstGeom prst="rect">
            <a:avLst/>
          </a:prstGeom>
          <a:noFill/>
          <a:ln>
            <a:noFill/>
          </a:ln>
        </p:spPr>
      </p:pic>
      <p:sp>
        <p:nvSpPr>
          <p:cNvPr id="542" name="Google Shape;542;p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Horizons / Bonobo -</a:t>
            </a:r>
            <a:r>
              <a:rPr lang="no"/>
              <a:t> Daydream / Gear VR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6" name="Shape 546"/>
        <p:cNvGrpSpPr/>
        <p:nvPr/>
      </p:nvGrpSpPr>
      <p:grpSpPr>
        <a:xfrm>
          <a:off x="0" y="0"/>
          <a:ext cx="0" cy="0"/>
          <a:chOff x="0" y="0"/>
          <a:chExt cx="0" cy="0"/>
        </a:xfrm>
      </p:grpSpPr>
      <p:pic>
        <p:nvPicPr>
          <p:cNvPr descr="Bilderesultat for pearl VR" id="547" name="Google Shape;547;p56"/>
          <p:cNvPicPr preferRelativeResize="0"/>
          <p:nvPr/>
        </p:nvPicPr>
        <p:blipFill>
          <a:blip r:embed="rId3">
            <a:alphaModFix/>
          </a:blip>
          <a:stretch>
            <a:fillRect/>
          </a:stretch>
        </p:blipFill>
        <p:spPr>
          <a:xfrm>
            <a:off x="141263" y="0"/>
            <a:ext cx="8861475" cy="5143500"/>
          </a:xfrm>
          <a:prstGeom prst="rect">
            <a:avLst/>
          </a:prstGeom>
          <a:noFill/>
          <a:ln>
            <a:noFill/>
          </a:ln>
        </p:spPr>
      </p:pic>
      <p:sp>
        <p:nvSpPr>
          <p:cNvPr id="548" name="Google Shape;548;p5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Pearl - HTC Vive / Oculus Rift / iOS / Android</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2" name="Shape 552"/>
        <p:cNvGrpSpPr/>
        <p:nvPr/>
      </p:nvGrpSpPr>
      <p:grpSpPr>
        <a:xfrm>
          <a:off x="0" y="0"/>
          <a:ext cx="0" cy="0"/>
          <a:chOff x="0" y="0"/>
          <a:chExt cx="0" cy="0"/>
        </a:xfrm>
      </p:grpSpPr>
      <p:pic>
        <p:nvPicPr>
          <p:cNvPr descr="Bilderesultat for mr robot vr" id="553" name="Google Shape;553;p57"/>
          <p:cNvPicPr preferRelativeResize="0"/>
          <p:nvPr/>
        </p:nvPicPr>
        <p:blipFill>
          <a:blip r:embed="rId3">
            <a:alphaModFix/>
          </a:blip>
          <a:stretch>
            <a:fillRect/>
          </a:stretch>
        </p:blipFill>
        <p:spPr>
          <a:xfrm>
            <a:off x="15138" y="0"/>
            <a:ext cx="9113713" cy="5143500"/>
          </a:xfrm>
          <a:prstGeom prst="rect">
            <a:avLst/>
          </a:prstGeom>
          <a:noFill/>
          <a:ln>
            <a:noFill/>
          </a:ln>
        </p:spPr>
      </p:pic>
      <p:sp>
        <p:nvSpPr>
          <p:cNvPr id="554" name="Google Shape;554;p5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Mr. ROBOT VR - Oculus Rift / GO / Gear VR / iOS / Android</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8" name="Shape 558"/>
        <p:cNvGrpSpPr/>
        <p:nvPr/>
      </p:nvGrpSpPr>
      <p:grpSpPr>
        <a:xfrm>
          <a:off x="0" y="0"/>
          <a:ext cx="0" cy="0"/>
          <a:chOff x="0" y="0"/>
          <a:chExt cx="0" cy="0"/>
        </a:xfrm>
      </p:grpSpPr>
      <p:pic>
        <p:nvPicPr>
          <p:cNvPr descr="Bilderesultat for dispatch oculus" id="559" name="Google Shape;559;p58"/>
          <p:cNvPicPr preferRelativeResize="0"/>
          <p:nvPr/>
        </p:nvPicPr>
        <p:blipFill>
          <a:blip r:embed="rId3">
            <a:alphaModFix/>
          </a:blip>
          <a:stretch>
            <a:fillRect/>
          </a:stretch>
        </p:blipFill>
        <p:spPr>
          <a:xfrm>
            <a:off x="0" y="0"/>
            <a:ext cx="9144000" cy="5143500"/>
          </a:xfrm>
          <a:prstGeom prst="rect">
            <a:avLst/>
          </a:prstGeom>
          <a:noFill/>
          <a:ln>
            <a:noFill/>
          </a:ln>
        </p:spPr>
      </p:pic>
      <p:sp>
        <p:nvSpPr>
          <p:cNvPr id="560" name="Google Shape;560;p5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Dispach VR - Oculus Rift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2" name="Shape 352"/>
        <p:cNvGrpSpPr/>
        <p:nvPr/>
      </p:nvGrpSpPr>
      <p:grpSpPr>
        <a:xfrm>
          <a:off x="0" y="0"/>
          <a:ext cx="0" cy="0"/>
          <a:chOff x="0" y="0"/>
          <a:chExt cx="0" cy="0"/>
        </a:xfrm>
      </p:grpSpPr>
      <p:pic>
        <p:nvPicPr>
          <p:cNvPr id="353" name="Google Shape;353;p28"/>
          <p:cNvPicPr preferRelativeResize="0"/>
          <p:nvPr/>
        </p:nvPicPr>
        <p:blipFill>
          <a:blip r:embed="rId3">
            <a:alphaModFix/>
          </a:blip>
          <a:stretch>
            <a:fillRect/>
          </a:stretch>
        </p:blipFill>
        <p:spPr>
          <a:xfrm>
            <a:off x="0" y="116631"/>
            <a:ext cx="9143998" cy="4910236"/>
          </a:xfrm>
          <a:prstGeom prst="rect">
            <a:avLst/>
          </a:prstGeom>
          <a:noFill/>
          <a:ln>
            <a:noFill/>
          </a:ln>
        </p:spPr>
      </p:pic>
      <p:sp>
        <p:nvSpPr>
          <p:cNvPr id="354" name="Google Shape;354;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Teknologisk literacy (lesekyndighet)</a:t>
            </a:r>
            <a:endParaRPr/>
          </a:p>
        </p:txBody>
      </p:sp>
      <p:sp>
        <p:nvSpPr>
          <p:cNvPr id="355" name="Google Shape;355;p28"/>
          <p:cNvSpPr txBox="1"/>
          <p:nvPr/>
        </p:nvSpPr>
        <p:spPr>
          <a:xfrm>
            <a:off x="311700" y="3968875"/>
            <a:ext cx="5962800" cy="1174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2400"/>
              </a:spcBef>
              <a:spcAft>
                <a:spcPts val="600"/>
              </a:spcAft>
              <a:buNone/>
            </a:pPr>
            <a:r>
              <a:rPr b="1" lang="no" sz="1800">
                <a:solidFill>
                  <a:srgbClr val="EFEFEF"/>
                </a:solidFill>
                <a:latin typeface="Average"/>
                <a:ea typeface="Average"/>
                <a:cs typeface="Average"/>
                <a:sym typeface="Average"/>
              </a:rPr>
              <a:t>UIB. VR-seminar - </a:t>
            </a:r>
            <a:r>
              <a:rPr b="1" lang="no" sz="1800">
                <a:solidFill>
                  <a:srgbClr val="EFEFEF"/>
                </a:solidFill>
                <a:latin typeface="Average"/>
                <a:ea typeface="Average"/>
                <a:cs typeface="Average"/>
                <a:sym typeface="Average"/>
              </a:rPr>
              <a:t>Poetics and Politics of Virtual Reality</a:t>
            </a:r>
            <a:endParaRPr b="1" sz="1800">
              <a:solidFill>
                <a:srgbClr val="EFEFEF"/>
              </a:solidFill>
              <a:latin typeface="Average"/>
              <a:ea typeface="Average"/>
              <a:cs typeface="Average"/>
              <a:sym typeface="Averag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 name="Shape 359"/>
        <p:cNvGrpSpPr/>
        <p:nvPr/>
      </p:nvGrpSpPr>
      <p:grpSpPr>
        <a:xfrm>
          <a:off x="0" y="0"/>
          <a:ext cx="0" cy="0"/>
          <a:chOff x="0" y="0"/>
          <a:chExt cx="0" cy="0"/>
        </a:xfrm>
      </p:grpSpPr>
      <p:pic>
        <p:nvPicPr>
          <p:cNvPr id="360" name="Google Shape;360;p29"/>
          <p:cNvPicPr preferRelativeResize="0"/>
          <p:nvPr/>
        </p:nvPicPr>
        <p:blipFill rotWithShape="1">
          <a:blip r:embed="rId3">
            <a:alphaModFix/>
          </a:blip>
          <a:srcRect b="3105" l="-320" r="320" t="13198"/>
          <a:stretch/>
        </p:blipFill>
        <p:spPr>
          <a:xfrm>
            <a:off x="-38525" y="0"/>
            <a:ext cx="9214551" cy="5143501"/>
          </a:xfrm>
          <a:prstGeom prst="rect">
            <a:avLst/>
          </a:prstGeom>
          <a:noFill/>
          <a:ln>
            <a:noFill/>
          </a:ln>
        </p:spPr>
      </p:pic>
      <p:sp>
        <p:nvSpPr>
          <p:cNvPr id="361" name="Google Shape;361;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no">
                <a:solidFill>
                  <a:srgbClr val="FFFFFF"/>
                </a:solidFill>
              </a:rPr>
              <a:t>Hvordan navigere og orientere seg i VR?</a:t>
            </a:r>
            <a:endParaRPr>
              <a:solidFill>
                <a:srgbClr val="FFFFFF"/>
              </a:solidFill>
            </a:endParaRPr>
          </a:p>
        </p:txBody>
      </p:sp>
      <p:sp>
        <p:nvSpPr>
          <p:cNvPr id="362" name="Google Shape;362;p2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no">
                <a:solidFill>
                  <a:srgbClr val="EFEFEF"/>
                </a:solidFill>
              </a:rPr>
              <a:t>Nivåer av innlevelse</a:t>
            </a:r>
            <a:endParaRPr>
              <a:solidFill>
                <a:srgbClr val="EFEFEF"/>
              </a:solidFill>
            </a:endParaRPr>
          </a:p>
          <a:p>
            <a:pPr indent="0" lvl="0" marL="0" rtl="0" algn="r">
              <a:spcBef>
                <a:spcPts val="1600"/>
              </a:spcBef>
              <a:spcAft>
                <a:spcPts val="0"/>
              </a:spcAft>
              <a:buNone/>
            </a:pPr>
            <a:r>
              <a:rPr lang="no">
                <a:solidFill>
                  <a:srgbClr val="EFEFEF"/>
                </a:solidFill>
              </a:rPr>
              <a:t>Kontrollere</a:t>
            </a:r>
            <a:endParaRPr>
              <a:solidFill>
                <a:srgbClr val="EFEFEF"/>
              </a:solidFill>
            </a:endParaRPr>
          </a:p>
          <a:p>
            <a:pPr indent="0" lvl="0" marL="0" rtl="0" algn="r">
              <a:spcBef>
                <a:spcPts val="1600"/>
              </a:spcBef>
              <a:spcAft>
                <a:spcPts val="0"/>
              </a:spcAft>
              <a:buNone/>
            </a:pPr>
            <a:r>
              <a:rPr lang="no">
                <a:solidFill>
                  <a:srgbClr val="EFEFEF"/>
                </a:solidFill>
              </a:rPr>
              <a:t>Sensorer </a:t>
            </a:r>
            <a:endParaRPr>
              <a:solidFill>
                <a:srgbClr val="EFEFEF"/>
              </a:solidFill>
            </a:endParaRPr>
          </a:p>
          <a:p>
            <a:pPr indent="0" lvl="0" marL="0" rtl="0" algn="r">
              <a:spcBef>
                <a:spcPts val="1600"/>
              </a:spcBef>
              <a:spcAft>
                <a:spcPts val="0"/>
              </a:spcAft>
              <a:buNone/>
            </a:pPr>
            <a:r>
              <a:rPr lang="no">
                <a:solidFill>
                  <a:srgbClr val="EFEFEF"/>
                </a:solidFill>
              </a:rPr>
              <a:t>Taktilitet </a:t>
            </a:r>
            <a:endParaRPr>
              <a:solidFill>
                <a:srgbClr val="EFEFEF"/>
              </a:solidFill>
            </a:endParaRPr>
          </a:p>
          <a:p>
            <a:pPr indent="0" lvl="0" marL="0" rtl="0" algn="r">
              <a:spcBef>
                <a:spcPts val="1600"/>
              </a:spcBef>
              <a:spcAft>
                <a:spcPts val="0"/>
              </a:spcAft>
              <a:buNone/>
            </a:pPr>
            <a:r>
              <a:rPr lang="no">
                <a:solidFill>
                  <a:srgbClr val="EFEFEF"/>
                </a:solidFill>
              </a:rPr>
              <a:t>Sanser</a:t>
            </a:r>
            <a:endParaRPr>
              <a:solidFill>
                <a:srgbClr val="EFEFEF"/>
              </a:solidFill>
            </a:endParaRPr>
          </a:p>
          <a:p>
            <a:pPr indent="0" lvl="0" marL="0" rtl="0" algn="r">
              <a:spcBef>
                <a:spcPts val="1600"/>
              </a:spcBef>
              <a:spcAft>
                <a:spcPts val="0"/>
              </a:spcAft>
              <a:buNone/>
            </a:pPr>
            <a:r>
              <a:rPr lang="no">
                <a:solidFill>
                  <a:srgbClr val="EFEFEF"/>
                </a:solidFill>
              </a:rPr>
              <a:t>Ulike system</a:t>
            </a:r>
            <a:endParaRPr>
              <a:solidFill>
                <a:srgbClr val="EFEFEF"/>
              </a:solidFill>
            </a:endParaRPr>
          </a:p>
          <a:p>
            <a:pPr indent="0" lvl="0" marL="0" rtl="0" algn="r">
              <a:spcBef>
                <a:spcPts val="1600"/>
              </a:spcBef>
              <a:spcAft>
                <a:spcPts val="1600"/>
              </a:spcAft>
              <a:buNone/>
            </a:pPr>
            <a:r>
              <a:t/>
            </a:r>
            <a:endParaRPr>
              <a:solidFill>
                <a:srgbClr val="EFEFE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6" name="Shape 366"/>
        <p:cNvGrpSpPr/>
        <p:nvPr/>
      </p:nvGrpSpPr>
      <p:grpSpPr>
        <a:xfrm>
          <a:off x="0" y="0"/>
          <a:ext cx="0" cy="0"/>
          <a:chOff x="0" y="0"/>
          <a:chExt cx="0" cy="0"/>
        </a:xfrm>
      </p:grpSpPr>
      <p:pic>
        <p:nvPicPr>
          <p:cNvPr id="367" name="Google Shape;367;p30"/>
          <p:cNvPicPr preferRelativeResize="0"/>
          <p:nvPr/>
        </p:nvPicPr>
        <p:blipFill>
          <a:blip r:embed="rId3">
            <a:alphaModFix/>
          </a:blip>
          <a:stretch>
            <a:fillRect/>
          </a:stretch>
        </p:blipFill>
        <p:spPr>
          <a:xfrm>
            <a:off x="0" y="0"/>
            <a:ext cx="9144000" cy="5143500"/>
          </a:xfrm>
          <a:prstGeom prst="rect">
            <a:avLst/>
          </a:prstGeom>
          <a:noFill/>
          <a:ln>
            <a:noFill/>
          </a:ln>
        </p:spPr>
      </p:pic>
      <p:sp>
        <p:nvSpPr>
          <p:cNvPr id="368" name="Google Shape;368;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solidFill>
                  <a:srgbClr val="FFFFFF"/>
                </a:solidFill>
              </a:rPr>
              <a:t>Har litteraturen og fortellinger en plass i VR?</a:t>
            </a:r>
            <a:endParaRPr>
              <a:solidFill>
                <a:srgbClr val="FFFFFF"/>
              </a:solidFill>
            </a:endParaRPr>
          </a:p>
          <a:p>
            <a:pPr indent="0" lvl="0" marL="0" rtl="0" algn="l">
              <a:spcBef>
                <a:spcPts val="0"/>
              </a:spcBef>
              <a:spcAft>
                <a:spcPts val="0"/>
              </a:spcAft>
              <a:buNone/>
            </a:pPr>
            <a:r>
              <a:t/>
            </a:r>
            <a:endParaRPr>
              <a:solidFill>
                <a:srgbClr val="FFFFFF"/>
              </a:solidFill>
            </a:endParaRPr>
          </a:p>
        </p:txBody>
      </p:sp>
      <p:sp>
        <p:nvSpPr>
          <p:cNvPr id="369" name="Google Shape;369;p30"/>
          <p:cNvSpPr txBox="1"/>
          <p:nvPr>
            <p:ph idx="1" type="body"/>
          </p:nvPr>
        </p:nvSpPr>
        <p:spPr>
          <a:xfrm>
            <a:off x="311700" y="3633275"/>
            <a:ext cx="8520600" cy="62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solidFill>
                  <a:srgbClr val="EFEFEF"/>
                </a:solidFill>
              </a:rPr>
              <a:t>Verdens poesidag / VR-poesi (tilt brush)</a:t>
            </a:r>
            <a:endParaRPr>
              <a:solidFill>
                <a:srgbClr val="EFEFEF"/>
              </a:solidFill>
            </a:endParaRPr>
          </a:p>
          <a:p>
            <a:pPr indent="0" lvl="0" marL="0" rtl="0" algn="l">
              <a:spcBef>
                <a:spcPts val="1600"/>
              </a:spcBef>
              <a:spcAft>
                <a:spcPts val="160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3" name="Shape 373"/>
        <p:cNvGrpSpPr/>
        <p:nvPr/>
      </p:nvGrpSpPr>
      <p:grpSpPr>
        <a:xfrm>
          <a:off x="0" y="0"/>
          <a:ext cx="0" cy="0"/>
          <a:chOff x="0" y="0"/>
          <a:chExt cx="0" cy="0"/>
        </a:xfrm>
      </p:grpSpPr>
      <p:pic>
        <p:nvPicPr>
          <p:cNvPr id="374" name="Google Shape;374;p31"/>
          <p:cNvPicPr preferRelativeResize="0"/>
          <p:nvPr/>
        </p:nvPicPr>
        <p:blipFill rotWithShape="1">
          <a:blip r:embed="rId3">
            <a:alphaModFix/>
          </a:blip>
          <a:srcRect b="22359" l="0" r="0" t="21150"/>
          <a:stretch/>
        </p:blipFill>
        <p:spPr>
          <a:xfrm>
            <a:off x="0" y="1"/>
            <a:ext cx="9105099" cy="5143500"/>
          </a:xfrm>
          <a:prstGeom prst="rect">
            <a:avLst/>
          </a:prstGeom>
          <a:noFill/>
          <a:ln>
            <a:noFill/>
          </a:ln>
        </p:spPr>
      </p:pic>
      <p:sp>
        <p:nvSpPr>
          <p:cNvPr id="375" name="Google Shape;375;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solidFill>
                  <a:srgbClr val="FFFFFF"/>
                </a:solidFill>
              </a:rPr>
              <a:t>VR som kreativt </a:t>
            </a:r>
            <a:endParaRPr>
              <a:solidFill>
                <a:srgbClr val="FFFFFF"/>
              </a:solidFill>
            </a:endParaRPr>
          </a:p>
          <a:p>
            <a:pPr indent="0" lvl="0" marL="0" rtl="0" algn="l">
              <a:spcBef>
                <a:spcPts val="0"/>
              </a:spcBef>
              <a:spcAft>
                <a:spcPts val="0"/>
              </a:spcAft>
              <a:buNone/>
            </a:pPr>
            <a:r>
              <a:rPr lang="no">
                <a:solidFill>
                  <a:srgbClr val="FFFFFF"/>
                </a:solidFill>
              </a:rPr>
              <a:t>verktøy</a:t>
            </a:r>
            <a:endParaRPr>
              <a:solidFill>
                <a:srgbClr val="FFFFFF"/>
              </a:solidFill>
            </a:endParaRPr>
          </a:p>
          <a:p>
            <a:pPr indent="0" lvl="0" marL="0" rtl="0" algn="l">
              <a:spcBef>
                <a:spcPts val="0"/>
              </a:spcBef>
              <a:spcAft>
                <a:spcPts val="0"/>
              </a:spcAft>
              <a:buNone/>
            </a:pPr>
            <a:r>
              <a:t/>
            </a:r>
            <a:endParaRPr>
              <a:solidFill>
                <a:srgbClr val="FFFFFF"/>
              </a:solidFill>
            </a:endParaRPr>
          </a:p>
        </p:txBody>
      </p:sp>
      <p:sp>
        <p:nvSpPr>
          <p:cNvPr id="376" name="Google Shape;376;p31"/>
          <p:cNvSpPr txBox="1"/>
          <p:nvPr>
            <p:ph idx="1" type="body"/>
          </p:nvPr>
        </p:nvSpPr>
        <p:spPr>
          <a:xfrm>
            <a:off x="292250" y="4395275"/>
            <a:ext cx="8520600" cy="62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solidFill>
                  <a:srgbClr val="EFEFEF"/>
                </a:solidFill>
              </a:rPr>
              <a:t>Illustrasjon: Håvard Legreid</a:t>
            </a:r>
            <a:endParaRPr>
              <a:solidFill>
                <a:srgbClr val="EFEFEF"/>
              </a:solidFill>
            </a:endParaRPr>
          </a:p>
          <a:p>
            <a:pPr indent="0" lvl="0" marL="0" rtl="0" algn="l">
              <a:spcBef>
                <a:spcPts val="1600"/>
              </a:spcBef>
              <a:spcAft>
                <a:spcPts val="160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pic>
        <p:nvPicPr>
          <p:cNvPr id="381" name="Google Shape;381;p32"/>
          <p:cNvPicPr preferRelativeResize="0"/>
          <p:nvPr/>
        </p:nvPicPr>
        <p:blipFill>
          <a:blip r:embed="rId3">
            <a:alphaModFix/>
          </a:blip>
          <a:stretch>
            <a:fillRect/>
          </a:stretch>
        </p:blipFill>
        <p:spPr>
          <a:xfrm>
            <a:off x="713425" y="0"/>
            <a:ext cx="7717151" cy="5143501"/>
          </a:xfrm>
          <a:prstGeom prst="rect">
            <a:avLst/>
          </a:prstGeom>
          <a:noFill/>
          <a:ln>
            <a:noFill/>
          </a:ln>
        </p:spPr>
      </p:pic>
      <p:sp>
        <p:nvSpPr>
          <p:cNvPr id="382" name="Google Shape;382;p32"/>
          <p:cNvSpPr txBox="1"/>
          <p:nvPr>
            <p:ph type="title"/>
          </p:nvPr>
        </p:nvSpPr>
        <p:spPr>
          <a:xfrm>
            <a:off x="7689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solidFill>
                  <a:srgbClr val="666666"/>
                </a:solidFill>
              </a:rPr>
              <a:t>Delte vs. personlige opplevelser</a:t>
            </a:r>
            <a:endParaRPr>
              <a:solidFill>
                <a:srgbClr val="666666"/>
              </a:solidFill>
            </a:endParaRPr>
          </a:p>
          <a:p>
            <a:pPr indent="0" lvl="0" marL="0" rtl="0" algn="l">
              <a:spcBef>
                <a:spcPts val="0"/>
              </a:spcBef>
              <a:spcAft>
                <a:spcPts val="0"/>
              </a:spcAft>
              <a:buNone/>
            </a:pPr>
            <a:r>
              <a:t/>
            </a:r>
            <a:endParaRPr>
              <a:solidFill>
                <a:srgbClr val="FFFFFF"/>
              </a:solidFill>
              <a:highlight>
                <a:srgbClr val="000000"/>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6" name="Shape 386"/>
        <p:cNvGrpSpPr/>
        <p:nvPr/>
      </p:nvGrpSpPr>
      <p:grpSpPr>
        <a:xfrm>
          <a:off x="0" y="0"/>
          <a:ext cx="0" cy="0"/>
          <a:chOff x="0" y="0"/>
          <a:chExt cx="0" cy="0"/>
        </a:xfrm>
      </p:grpSpPr>
      <p:pic>
        <p:nvPicPr>
          <p:cNvPr descr="Bilderesultat for after solitary vr" id="387" name="Google Shape;387;p33"/>
          <p:cNvPicPr preferRelativeResize="0"/>
          <p:nvPr/>
        </p:nvPicPr>
        <p:blipFill rotWithShape="1">
          <a:blip r:embed="rId3">
            <a:alphaModFix/>
          </a:blip>
          <a:srcRect b="0" l="0" r="4543" t="0"/>
          <a:stretch/>
        </p:blipFill>
        <p:spPr>
          <a:xfrm>
            <a:off x="0" y="0"/>
            <a:ext cx="9144000" cy="5143499"/>
          </a:xfrm>
          <a:prstGeom prst="rect">
            <a:avLst/>
          </a:prstGeom>
          <a:noFill/>
          <a:ln>
            <a:noFill/>
          </a:ln>
        </p:spPr>
      </p:pic>
      <p:sp>
        <p:nvSpPr>
          <p:cNvPr id="388" name="Google Shape;388;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Empatimaskinen</a:t>
            </a:r>
            <a:endParaRPr/>
          </a:p>
        </p:txBody>
      </p:sp>
      <p:sp>
        <p:nvSpPr>
          <p:cNvPr id="389" name="Google Shape;389;p3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solidFill>
                  <a:srgbClr val="666666"/>
                </a:solidFill>
              </a:rPr>
              <a:t>Film og dokumentar i VR</a:t>
            </a:r>
            <a:br>
              <a:rPr lang="no">
                <a:solidFill>
                  <a:srgbClr val="666666"/>
                </a:solidFill>
              </a:rPr>
            </a:br>
            <a:r>
              <a:rPr lang="no">
                <a:solidFill>
                  <a:srgbClr val="666666"/>
                </a:solidFill>
              </a:rPr>
              <a:t>→ After Solitary</a:t>
            </a:r>
            <a:endParaRPr>
              <a:solidFill>
                <a:srgbClr val="666666"/>
              </a:solidFill>
            </a:endParaRPr>
          </a:p>
          <a:p>
            <a:pPr indent="0" lvl="0" marL="0" rtl="0" algn="l">
              <a:spcBef>
                <a:spcPts val="1600"/>
              </a:spcBef>
              <a:spcAft>
                <a:spcPts val="0"/>
              </a:spcAft>
              <a:buNone/>
            </a:pPr>
            <a:r>
              <a:t/>
            </a:r>
            <a:endParaRPr/>
          </a:p>
          <a:p>
            <a:pPr indent="0" lvl="0" marL="0" rtl="0" algn="l">
              <a:spcBef>
                <a:spcPts val="1600"/>
              </a:spcBef>
              <a:spcAft>
                <a:spcPts val="1600"/>
              </a:spcAft>
              <a:buNone/>
            </a:pPr>
            <a:r>
              <a:rPr lang="no"/>
              <a:t>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